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26D90B-72F2-4C6B-891F-9E2F60A0006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C0BD1B37-32BC-4794-82E3-9C42AC6F36D5}">
      <dgm:prSet phldrT="[Text]" custT="1"/>
      <dgm:spPr>
        <a:solidFill>
          <a:schemeClr val="accent2"/>
        </a:solidFill>
      </dgm:spPr>
      <dgm:t>
        <a:bodyPr/>
        <a:lstStyle/>
        <a:p>
          <a:r>
            <a:rPr lang="sk-SK" sz="3000" dirty="0"/>
            <a:t> </a:t>
          </a:r>
          <a:r>
            <a:rPr lang="sk-SK" sz="2000" dirty="0"/>
            <a:t>Generálny riaditeľ</a:t>
          </a:r>
        </a:p>
      </dgm:t>
    </dgm:pt>
    <dgm:pt modelId="{FC3566B3-2B9A-41DD-8A4E-CDCC4F4F9095}" type="parTrans" cxnId="{1F99FB51-77FF-427D-9B22-BC475C19AAC7}">
      <dgm:prSet/>
      <dgm:spPr/>
      <dgm:t>
        <a:bodyPr/>
        <a:lstStyle/>
        <a:p>
          <a:endParaRPr lang="sk-SK"/>
        </a:p>
      </dgm:t>
    </dgm:pt>
    <dgm:pt modelId="{9B9FC136-983F-4573-BDE3-55F95A5A5042}" type="sibTrans" cxnId="{1F99FB51-77FF-427D-9B22-BC475C19AAC7}">
      <dgm:prSet/>
      <dgm:spPr/>
      <dgm:t>
        <a:bodyPr/>
        <a:lstStyle/>
        <a:p>
          <a:endParaRPr lang="sk-SK"/>
        </a:p>
      </dgm:t>
    </dgm:pt>
    <dgm:pt modelId="{6BD690FA-3F16-4850-A80C-B7A83FFC5CE3}">
      <dgm:prSet phldrT="[Text]" custT="1"/>
      <dgm:spPr>
        <a:solidFill>
          <a:srgbClr val="FFC000"/>
        </a:solidFill>
      </dgm:spPr>
      <dgm:t>
        <a:bodyPr anchor="t"/>
        <a:lstStyle/>
        <a:p>
          <a:r>
            <a:rPr lang="sk-SK" sz="3000" dirty="0"/>
            <a:t>3000 </a:t>
          </a:r>
        </a:p>
        <a:p>
          <a:r>
            <a:rPr lang="sk-SK" sz="2000" dirty="0"/>
            <a:t>Úsek verejného obstarávania a služieb</a:t>
          </a:r>
        </a:p>
      </dgm:t>
    </dgm:pt>
    <dgm:pt modelId="{8F7B70E2-D882-4F5F-84B8-0E7EAAA99AE3}" type="parTrans" cxnId="{F53D21C5-30C6-467B-861E-EBC7BAEA7697}">
      <dgm:prSet/>
      <dgm:spPr/>
      <dgm:t>
        <a:bodyPr/>
        <a:lstStyle/>
        <a:p>
          <a:endParaRPr lang="sk-SK"/>
        </a:p>
      </dgm:t>
    </dgm:pt>
    <dgm:pt modelId="{8F6AFC5A-49F2-4686-8826-F76DABC5C8CD}" type="sibTrans" cxnId="{F53D21C5-30C6-467B-861E-EBC7BAEA7697}">
      <dgm:prSet/>
      <dgm:spPr/>
      <dgm:t>
        <a:bodyPr/>
        <a:lstStyle/>
        <a:p>
          <a:endParaRPr lang="sk-SK"/>
        </a:p>
      </dgm:t>
    </dgm:pt>
    <dgm:pt modelId="{FD3C0B40-3D88-4397-B3B3-E3F6C6AC9006}">
      <dgm:prSet phldrT="[Text]" custT="1"/>
      <dgm:spPr>
        <a:solidFill>
          <a:srgbClr val="FFC000"/>
        </a:solidFill>
      </dgm:spPr>
      <dgm:t>
        <a:bodyPr anchor="t"/>
        <a:lstStyle/>
        <a:p>
          <a:r>
            <a:rPr lang="sk-SK" sz="3000" dirty="0"/>
            <a:t>4000</a:t>
          </a:r>
          <a:r>
            <a:rPr lang="sk-SK" sz="2800" dirty="0"/>
            <a:t> </a:t>
          </a:r>
        </a:p>
        <a:p>
          <a:r>
            <a:rPr lang="sk-SK" sz="2000" dirty="0"/>
            <a:t>Finančno-ekonomický úsek</a:t>
          </a:r>
        </a:p>
      </dgm:t>
    </dgm:pt>
    <dgm:pt modelId="{BAB833DD-EFA0-4FB9-8B0A-247CB39B00EC}" type="parTrans" cxnId="{6C0EF809-6BCE-455D-AA26-1AA458DD3D4C}">
      <dgm:prSet/>
      <dgm:spPr/>
      <dgm:t>
        <a:bodyPr/>
        <a:lstStyle/>
        <a:p>
          <a:endParaRPr lang="sk-SK"/>
        </a:p>
      </dgm:t>
    </dgm:pt>
    <dgm:pt modelId="{0AA08BBA-9852-493B-AA62-4878D6175EE1}" type="sibTrans" cxnId="{6C0EF809-6BCE-455D-AA26-1AA458DD3D4C}">
      <dgm:prSet/>
      <dgm:spPr/>
      <dgm:t>
        <a:bodyPr/>
        <a:lstStyle/>
        <a:p>
          <a:endParaRPr lang="sk-SK"/>
        </a:p>
      </dgm:t>
    </dgm:pt>
    <dgm:pt modelId="{A6E34384-BBB5-4610-B02A-E9BEAD4619F2}" type="asst">
      <dgm:prSet custT="1"/>
      <dgm:spPr>
        <a:solidFill>
          <a:schemeClr val="accent2"/>
        </a:solidFill>
      </dgm:spPr>
      <dgm:t>
        <a:bodyPr/>
        <a:lstStyle/>
        <a:p>
          <a:pPr algn="l">
            <a:tabLst>
              <a:tab pos="360363" algn="l"/>
            </a:tabLst>
          </a:pPr>
          <a:r>
            <a:rPr lang="sk-SK" sz="3000" dirty="0"/>
            <a:t>	0000 </a:t>
          </a:r>
          <a:r>
            <a:rPr lang="sk-SK" sz="2000" dirty="0"/>
            <a:t>Kancelária GR</a:t>
          </a:r>
        </a:p>
      </dgm:t>
    </dgm:pt>
    <dgm:pt modelId="{33D14751-9A32-467A-9BC4-7A333FD7ED76}" type="parTrans" cxnId="{5400C197-17B7-4509-AC25-6A479ADF8E64}">
      <dgm:prSet/>
      <dgm:spPr/>
      <dgm:t>
        <a:bodyPr/>
        <a:lstStyle/>
        <a:p>
          <a:endParaRPr lang="sk-SK"/>
        </a:p>
      </dgm:t>
    </dgm:pt>
    <dgm:pt modelId="{E0DECA25-5B97-44B4-8760-B3DD9C439EFA}" type="sibTrans" cxnId="{5400C197-17B7-4509-AC25-6A479ADF8E64}">
      <dgm:prSet/>
      <dgm:spPr/>
      <dgm:t>
        <a:bodyPr/>
        <a:lstStyle/>
        <a:p>
          <a:endParaRPr lang="sk-SK"/>
        </a:p>
      </dgm:t>
    </dgm:pt>
    <dgm:pt modelId="{7488D865-FAD9-41C9-A11B-87B7C7444A1F}">
      <dgm:prSet custT="1"/>
      <dgm:spPr>
        <a:solidFill>
          <a:srgbClr val="FFC000"/>
        </a:solidFill>
      </dgm:spPr>
      <dgm:t>
        <a:bodyPr anchor="t"/>
        <a:lstStyle/>
        <a:p>
          <a:r>
            <a:rPr lang="sk-SK" sz="3000" dirty="0"/>
            <a:t>5000 </a:t>
          </a:r>
        </a:p>
        <a:p>
          <a:r>
            <a:rPr lang="sk-SK" sz="2000" dirty="0"/>
            <a:t>Personálny úsek</a:t>
          </a:r>
          <a:endParaRPr lang="sk-SK" sz="2000" baseline="0" dirty="0">
            <a:solidFill>
              <a:srgbClr val="FFFF00"/>
            </a:solidFill>
          </a:endParaRPr>
        </a:p>
      </dgm:t>
    </dgm:pt>
    <dgm:pt modelId="{F38847CB-3B9E-49A8-8F98-DD476059048E}" type="parTrans" cxnId="{CE181440-3565-4C6C-AAC1-B268557577A5}">
      <dgm:prSet/>
      <dgm:spPr/>
      <dgm:t>
        <a:bodyPr/>
        <a:lstStyle/>
        <a:p>
          <a:endParaRPr lang="sk-SK"/>
        </a:p>
      </dgm:t>
    </dgm:pt>
    <dgm:pt modelId="{04A5B5A9-A9A5-46BC-897C-D32B82E6F63A}" type="sibTrans" cxnId="{CE181440-3565-4C6C-AAC1-B268557577A5}">
      <dgm:prSet/>
      <dgm:spPr/>
      <dgm:t>
        <a:bodyPr/>
        <a:lstStyle/>
        <a:p>
          <a:endParaRPr lang="sk-SK"/>
        </a:p>
      </dgm:t>
    </dgm:pt>
    <dgm:pt modelId="{6EE6DBE0-5EC3-4184-A520-11382E10E005}">
      <dgm:prSet phldrT="[Text]" custT="1"/>
      <dgm:spPr>
        <a:solidFill>
          <a:srgbClr val="FFC000"/>
        </a:solidFill>
      </dgm:spPr>
      <dgm:t>
        <a:bodyPr anchor="t"/>
        <a:lstStyle/>
        <a:p>
          <a:r>
            <a:rPr lang="sk-SK" sz="3000" kern="1200" dirty="0"/>
            <a:t>2000 </a:t>
          </a:r>
        </a:p>
        <a:p>
          <a:r>
            <a:rPr lang="sk-SK" sz="2000" u="none" kern="1200" dirty="0"/>
            <a:t>Úsek údržby a opráv</a:t>
          </a:r>
          <a:endParaRPr lang="sk-SK" sz="1400" kern="1000" baseline="0" dirty="0">
            <a:solidFill>
              <a:srgbClr val="FFFF00"/>
            </a:solidFill>
          </a:endParaRPr>
        </a:p>
      </dgm:t>
    </dgm:pt>
    <dgm:pt modelId="{C4919B59-98C5-4A8C-98CC-C40C6B4DAD60}" type="sibTrans" cxnId="{112BED3D-9F26-467E-BE17-B68D24C54DED}">
      <dgm:prSet/>
      <dgm:spPr/>
      <dgm:t>
        <a:bodyPr/>
        <a:lstStyle/>
        <a:p>
          <a:endParaRPr lang="sk-SK"/>
        </a:p>
      </dgm:t>
    </dgm:pt>
    <dgm:pt modelId="{4AB9725A-6155-41E2-B009-E143FA1274C5}" type="parTrans" cxnId="{112BED3D-9F26-467E-BE17-B68D24C54DED}">
      <dgm:prSet/>
      <dgm:spPr/>
      <dgm:t>
        <a:bodyPr/>
        <a:lstStyle/>
        <a:p>
          <a:endParaRPr lang="sk-SK"/>
        </a:p>
      </dgm:t>
    </dgm:pt>
    <dgm:pt modelId="{5B790C6C-1642-493D-A929-DDBC156C7E9A}">
      <dgm:prSet custT="1"/>
      <dgm:spPr>
        <a:solidFill>
          <a:srgbClr val="FFC000"/>
        </a:solidFill>
      </dgm:spPr>
      <dgm:t>
        <a:bodyPr anchor="t"/>
        <a:lstStyle/>
        <a:p>
          <a:r>
            <a:rPr lang="sk-SK" sz="3000" u="none" dirty="0"/>
            <a:t>1000 </a:t>
          </a:r>
        </a:p>
        <a:p>
          <a:r>
            <a:rPr lang="sk-SK" sz="2000" u="none" dirty="0"/>
            <a:t>Úsek technických a investičných činností</a:t>
          </a:r>
        </a:p>
      </dgm:t>
    </dgm:pt>
    <dgm:pt modelId="{87D0C996-E0E0-419F-9CAD-E28FD4B0C369}" type="parTrans" cxnId="{6A3D3B15-D299-4628-8EFD-51C6AA1B8DCA}">
      <dgm:prSet/>
      <dgm:spPr/>
      <dgm:t>
        <a:bodyPr/>
        <a:lstStyle/>
        <a:p>
          <a:endParaRPr lang="sk-SK"/>
        </a:p>
      </dgm:t>
    </dgm:pt>
    <dgm:pt modelId="{0C32FCB0-D30E-45CC-9513-7B721D61810F}" type="sibTrans" cxnId="{6A3D3B15-D299-4628-8EFD-51C6AA1B8DCA}">
      <dgm:prSet/>
      <dgm:spPr/>
      <dgm:t>
        <a:bodyPr/>
        <a:lstStyle/>
        <a:p>
          <a:endParaRPr lang="sk-SK"/>
        </a:p>
      </dgm:t>
    </dgm:pt>
    <dgm:pt modelId="{4FC65421-EAD4-42F2-AE7A-E51CA90CA178}" type="pres">
      <dgm:prSet presAssocID="{A726D90B-72F2-4C6B-891F-9E2F60A000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C887A6-8C68-4029-9C77-FB4CCDFCDE01}" type="pres">
      <dgm:prSet presAssocID="{C0BD1B37-32BC-4794-82E3-9C42AC6F36D5}" presName="hierRoot1" presStyleCnt="0">
        <dgm:presLayoutVars>
          <dgm:hierBranch val="init"/>
        </dgm:presLayoutVars>
      </dgm:prSet>
      <dgm:spPr/>
    </dgm:pt>
    <dgm:pt modelId="{8C381646-4EF2-4F69-92F9-DDA326D04F0D}" type="pres">
      <dgm:prSet presAssocID="{C0BD1B37-32BC-4794-82E3-9C42AC6F36D5}" presName="rootComposite1" presStyleCnt="0"/>
      <dgm:spPr/>
    </dgm:pt>
    <dgm:pt modelId="{EDF07859-2984-4398-A0D0-6A63863F0A4F}" type="pres">
      <dgm:prSet presAssocID="{C0BD1B37-32BC-4794-82E3-9C42AC6F36D5}" presName="rootText1" presStyleLbl="node0" presStyleIdx="0" presStyleCnt="1">
        <dgm:presLayoutVars>
          <dgm:chPref val="3"/>
        </dgm:presLayoutVars>
      </dgm:prSet>
      <dgm:spPr/>
    </dgm:pt>
    <dgm:pt modelId="{AE6C94B3-2BB1-4855-85C8-5EB0BF6C2B2B}" type="pres">
      <dgm:prSet presAssocID="{C0BD1B37-32BC-4794-82E3-9C42AC6F36D5}" presName="rootConnector1" presStyleLbl="node1" presStyleIdx="0" presStyleCnt="0"/>
      <dgm:spPr/>
    </dgm:pt>
    <dgm:pt modelId="{B6B7B5B6-88C3-45F7-AF27-95FED9CC96E9}" type="pres">
      <dgm:prSet presAssocID="{C0BD1B37-32BC-4794-82E3-9C42AC6F36D5}" presName="hierChild2" presStyleCnt="0"/>
      <dgm:spPr/>
    </dgm:pt>
    <dgm:pt modelId="{23496FF1-19BF-4B82-A924-E251993505BC}" type="pres">
      <dgm:prSet presAssocID="{87D0C996-E0E0-419F-9CAD-E28FD4B0C369}" presName="Name37" presStyleLbl="parChTrans1D2" presStyleIdx="0" presStyleCnt="6"/>
      <dgm:spPr/>
    </dgm:pt>
    <dgm:pt modelId="{77677338-1F22-415A-A544-1F66EFEBA697}" type="pres">
      <dgm:prSet presAssocID="{5B790C6C-1642-493D-A929-DDBC156C7E9A}" presName="hierRoot2" presStyleCnt="0">
        <dgm:presLayoutVars>
          <dgm:hierBranch val="init"/>
        </dgm:presLayoutVars>
      </dgm:prSet>
      <dgm:spPr/>
    </dgm:pt>
    <dgm:pt modelId="{B548065D-C143-4656-BADB-C30C72233524}" type="pres">
      <dgm:prSet presAssocID="{5B790C6C-1642-493D-A929-DDBC156C7E9A}" presName="rootComposite" presStyleCnt="0"/>
      <dgm:spPr/>
    </dgm:pt>
    <dgm:pt modelId="{0AE7D985-3AB7-4B10-923A-0A4DCA4A2CC9}" type="pres">
      <dgm:prSet presAssocID="{5B790C6C-1642-493D-A929-DDBC156C7E9A}" presName="rootText" presStyleLbl="node2" presStyleIdx="0" presStyleCnt="5" custScaleY="325789" custLinFactNeighborX="4625">
        <dgm:presLayoutVars>
          <dgm:chPref val="3"/>
        </dgm:presLayoutVars>
      </dgm:prSet>
      <dgm:spPr/>
    </dgm:pt>
    <dgm:pt modelId="{B76730EC-94C3-42A9-BCB2-3B21DDB754BD}" type="pres">
      <dgm:prSet presAssocID="{5B790C6C-1642-493D-A929-DDBC156C7E9A}" presName="rootConnector" presStyleLbl="node2" presStyleIdx="0" presStyleCnt="5"/>
      <dgm:spPr/>
    </dgm:pt>
    <dgm:pt modelId="{C0561214-666F-4019-B984-DADBBA2D6999}" type="pres">
      <dgm:prSet presAssocID="{5B790C6C-1642-493D-A929-DDBC156C7E9A}" presName="hierChild4" presStyleCnt="0"/>
      <dgm:spPr/>
    </dgm:pt>
    <dgm:pt modelId="{E927B733-83E6-4B95-AF22-7D38235266CA}" type="pres">
      <dgm:prSet presAssocID="{5B790C6C-1642-493D-A929-DDBC156C7E9A}" presName="hierChild5" presStyleCnt="0"/>
      <dgm:spPr/>
    </dgm:pt>
    <dgm:pt modelId="{9D63BB18-4714-489D-AD54-A2BBDD49AF29}" type="pres">
      <dgm:prSet presAssocID="{4AB9725A-6155-41E2-B009-E143FA1274C5}" presName="Name37" presStyleLbl="parChTrans1D2" presStyleIdx="1" presStyleCnt="6"/>
      <dgm:spPr/>
    </dgm:pt>
    <dgm:pt modelId="{EBC5A112-5018-4479-837C-AD5622E7CC9F}" type="pres">
      <dgm:prSet presAssocID="{6EE6DBE0-5EC3-4184-A520-11382E10E005}" presName="hierRoot2" presStyleCnt="0">
        <dgm:presLayoutVars>
          <dgm:hierBranch val="init"/>
        </dgm:presLayoutVars>
      </dgm:prSet>
      <dgm:spPr/>
    </dgm:pt>
    <dgm:pt modelId="{9C77BF80-BE69-4C64-A3EA-4D57044C262E}" type="pres">
      <dgm:prSet presAssocID="{6EE6DBE0-5EC3-4184-A520-11382E10E005}" presName="rootComposite" presStyleCnt="0"/>
      <dgm:spPr/>
    </dgm:pt>
    <dgm:pt modelId="{BEBF2378-54C1-4532-9C80-C9D80ACDB17D}" type="pres">
      <dgm:prSet presAssocID="{6EE6DBE0-5EC3-4184-A520-11382E10E005}" presName="rootText" presStyleLbl="node2" presStyleIdx="1" presStyleCnt="5" custScaleY="325789" custLinFactNeighborX="4625">
        <dgm:presLayoutVars>
          <dgm:chPref val="3"/>
        </dgm:presLayoutVars>
      </dgm:prSet>
      <dgm:spPr/>
    </dgm:pt>
    <dgm:pt modelId="{7D3A8733-1768-457F-9B6A-328570D3BF03}" type="pres">
      <dgm:prSet presAssocID="{6EE6DBE0-5EC3-4184-A520-11382E10E005}" presName="rootConnector" presStyleLbl="node2" presStyleIdx="1" presStyleCnt="5"/>
      <dgm:spPr/>
    </dgm:pt>
    <dgm:pt modelId="{232A3773-1475-4C3C-BB80-74042DC3A594}" type="pres">
      <dgm:prSet presAssocID="{6EE6DBE0-5EC3-4184-A520-11382E10E005}" presName="hierChild4" presStyleCnt="0"/>
      <dgm:spPr/>
    </dgm:pt>
    <dgm:pt modelId="{4A4E0A79-381F-4693-8AA0-22F71ACFC634}" type="pres">
      <dgm:prSet presAssocID="{6EE6DBE0-5EC3-4184-A520-11382E10E005}" presName="hierChild5" presStyleCnt="0"/>
      <dgm:spPr/>
    </dgm:pt>
    <dgm:pt modelId="{D9B39403-4004-4BA2-9D74-D58139CE6A0A}" type="pres">
      <dgm:prSet presAssocID="{8F7B70E2-D882-4F5F-84B8-0E7EAAA99AE3}" presName="Name37" presStyleLbl="parChTrans1D2" presStyleIdx="2" presStyleCnt="6"/>
      <dgm:spPr/>
    </dgm:pt>
    <dgm:pt modelId="{118A2370-7777-43B3-A2DA-53032A600E39}" type="pres">
      <dgm:prSet presAssocID="{6BD690FA-3F16-4850-A80C-B7A83FFC5CE3}" presName="hierRoot2" presStyleCnt="0">
        <dgm:presLayoutVars>
          <dgm:hierBranch val="init"/>
        </dgm:presLayoutVars>
      </dgm:prSet>
      <dgm:spPr/>
    </dgm:pt>
    <dgm:pt modelId="{785FE8E8-C5F2-40E6-90F5-57155681E87C}" type="pres">
      <dgm:prSet presAssocID="{6BD690FA-3F16-4850-A80C-B7A83FFC5CE3}" presName="rootComposite" presStyleCnt="0"/>
      <dgm:spPr/>
    </dgm:pt>
    <dgm:pt modelId="{B4C53D80-D829-4069-AF89-36F564531286}" type="pres">
      <dgm:prSet presAssocID="{6BD690FA-3F16-4850-A80C-B7A83FFC5CE3}" presName="rootText" presStyleLbl="node2" presStyleIdx="2" presStyleCnt="5" custScaleY="325789" custLinFactNeighborX="4625">
        <dgm:presLayoutVars>
          <dgm:chPref val="3"/>
        </dgm:presLayoutVars>
      </dgm:prSet>
      <dgm:spPr/>
    </dgm:pt>
    <dgm:pt modelId="{3B830C2D-BCF1-4263-9220-DC49620C2C19}" type="pres">
      <dgm:prSet presAssocID="{6BD690FA-3F16-4850-A80C-B7A83FFC5CE3}" presName="rootConnector" presStyleLbl="node2" presStyleIdx="2" presStyleCnt="5"/>
      <dgm:spPr/>
    </dgm:pt>
    <dgm:pt modelId="{066D58FE-B3E5-43F4-B405-6701BB01E405}" type="pres">
      <dgm:prSet presAssocID="{6BD690FA-3F16-4850-A80C-B7A83FFC5CE3}" presName="hierChild4" presStyleCnt="0"/>
      <dgm:spPr/>
    </dgm:pt>
    <dgm:pt modelId="{F459B2B5-200C-4B31-A4CC-2A83B882C431}" type="pres">
      <dgm:prSet presAssocID="{6BD690FA-3F16-4850-A80C-B7A83FFC5CE3}" presName="hierChild5" presStyleCnt="0"/>
      <dgm:spPr/>
    </dgm:pt>
    <dgm:pt modelId="{9F2832A9-0828-4EE5-A3F8-A5E33BAE7D09}" type="pres">
      <dgm:prSet presAssocID="{BAB833DD-EFA0-4FB9-8B0A-247CB39B00EC}" presName="Name37" presStyleLbl="parChTrans1D2" presStyleIdx="3" presStyleCnt="6"/>
      <dgm:spPr/>
    </dgm:pt>
    <dgm:pt modelId="{27CC464F-9780-4F94-9683-4FDC003465BA}" type="pres">
      <dgm:prSet presAssocID="{FD3C0B40-3D88-4397-B3B3-E3F6C6AC9006}" presName="hierRoot2" presStyleCnt="0">
        <dgm:presLayoutVars>
          <dgm:hierBranch val="init"/>
        </dgm:presLayoutVars>
      </dgm:prSet>
      <dgm:spPr/>
    </dgm:pt>
    <dgm:pt modelId="{1CE16FA9-676F-46C9-9162-8FBDB9B8DD7A}" type="pres">
      <dgm:prSet presAssocID="{FD3C0B40-3D88-4397-B3B3-E3F6C6AC9006}" presName="rootComposite" presStyleCnt="0"/>
      <dgm:spPr/>
    </dgm:pt>
    <dgm:pt modelId="{6C53A845-15F6-425A-9C6D-CBB74F388C17}" type="pres">
      <dgm:prSet presAssocID="{FD3C0B40-3D88-4397-B3B3-E3F6C6AC9006}" presName="rootText" presStyleLbl="node2" presStyleIdx="3" presStyleCnt="5" custScaleY="325789" custLinFactNeighborX="4625">
        <dgm:presLayoutVars>
          <dgm:chPref val="3"/>
        </dgm:presLayoutVars>
      </dgm:prSet>
      <dgm:spPr/>
    </dgm:pt>
    <dgm:pt modelId="{C858DC9E-FCCE-4BF0-AED6-3687EE247B82}" type="pres">
      <dgm:prSet presAssocID="{FD3C0B40-3D88-4397-B3B3-E3F6C6AC9006}" presName="rootConnector" presStyleLbl="node2" presStyleIdx="3" presStyleCnt="5"/>
      <dgm:spPr/>
    </dgm:pt>
    <dgm:pt modelId="{923D5BDB-E31C-47E2-9704-95ED5A833339}" type="pres">
      <dgm:prSet presAssocID="{FD3C0B40-3D88-4397-B3B3-E3F6C6AC9006}" presName="hierChild4" presStyleCnt="0"/>
      <dgm:spPr/>
    </dgm:pt>
    <dgm:pt modelId="{09AF809C-84D3-4DB7-B7B8-B46DE894AA47}" type="pres">
      <dgm:prSet presAssocID="{FD3C0B40-3D88-4397-B3B3-E3F6C6AC9006}" presName="hierChild5" presStyleCnt="0"/>
      <dgm:spPr/>
    </dgm:pt>
    <dgm:pt modelId="{DF680AAD-A80D-4369-A73A-C6147EA99CEF}" type="pres">
      <dgm:prSet presAssocID="{F38847CB-3B9E-49A8-8F98-DD476059048E}" presName="Name37" presStyleLbl="parChTrans1D2" presStyleIdx="4" presStyleCnt="6"/>
      <dgm:spPr/>
    </dgm:pt>
    <dgm:pt modelId="{89E8D994-EC0F-4F46-9C9C-54F0E79C9668}" type="pres">
      <dgm:prSet presAssocID="{7488D865-FAD9-41C9-A11B-87B7C7444A1F}" presName="hierRoot2" presStyleCnt="0">
        <dgm:presLayoutVars>
          <dgm:hierBranch val="init"/>
        </dgm:presLayoutVars>
      </dgm:prSet>
      <dgm:spPr/>
    </dgm:pt>
    <dgm:pt modelId="{32993522-DD8C-44A1-9DBC-4CAC1DCA8643}" type="pres">
      <dgm:prSet presAssocID="{7488D865-FAD9-41C9-A11B-87B7C7444A1F}" presName="rootComposite" presStyleCnt="0"/>
      <dgm:spPr/>
    </dgm:pt>
    <dgm:pt modelId="{FFB48324-E35A-4969-9CF8-B7AE41C3F444}" type="pres">
      <dgm:prSet presAssocID="{7488D865-FAD9-41C9-A11B-87B7C7444A1F}" presName="rootText" presStyleLbl="node2" presStyleIdx="4" presStyleCnt="5" custScaleY="325789">
        <dgm:presLayoutVars>
          <dgm:chPref val="3"/>
        </dgm:presLayoutVars>
      </dgm:prSet>
      <dgm:spPr/>
    </dgm:pt>
    <dgm:pt modelId="{708C702E-7DC2-4D75-BADF-C9F0D8B6D070}" type="pres">
      <dgm:prSet presAssocID="{7488D865-FAD9-41C9-A11B-87B7C7444A1F}" presName="rootConnector" presStyleLbl="node2" presStyleIdx="4" presStyleCnt="5"/>
      <dgm:spPr/>
    </dgm:pt>
    <dgm:pt modelId="{72F85AAC-865C-413C-84DE-F9F23D95F42D}" type="pres">
      <dgm:prSet presAssocID="{7488D865-FAD9-41C9-A11B-87B7C7444A1F}" presName="hierChild4" presStyleCnt="0"/>
      <dgm:spPr/>
    </dgm:pt>
    <dgm:pt modelId="{BC035F44-94F1-4FEA-BF65-9496425A4D74}" type="pres">
      <dgm:prSet presAssocID="{7488D865-FAD9-41C9-A11B-87B7C7444A1F}" presName="hierChild5" presStyleCnt="0"/>
      <dgm:spPr/>
    </dgm:pt>
    <dgm:pt modelId="{1933B0C2-59BD-4251-B29F-6E03C5B1D1E1}" type="pres">
      <dgm:prSet presAssocID="{C0BD1B37-32BC-4794-82E3-9C42AC6F36D5}" presName="hierChild3" presStyleCnt="0"/>
      <dgm:spPr/>
    </dgm:pt>
    <dgm:pt modelId="{595CD0DB-B2CC-4A65-A090-5B14177C376D}" type="pres">
      <dgm:prSet presAssocID="{33D14751-9A32-467A-9BC4-7A333FD7ED76}" presName="Name111" presStyleLbl="parChTrans1D2" presStyleIdx="5" presStyleCnt="6"/>
      <dgm:spPr/>
    </dgm:pt>
    <dgm:pt modelId="{C3DF99A6-1F0A-4698-B0E0-40F1898E5020}" type="pres">
      <dgm:prSet presAssocID="{A6E34384-BBB5-4610-B02A-E9BEAD4619F2}" presName="hierRoot3" presStyleCnt="0">
        <dgm:presLayoutVars>
          <dgm:hierBranch val="init"/>
        </dgm:presLayoutVars>
      </dgm:prSet>
      <dgm:spPr/>
    </dgm:pt>
    <dgm:pt modelId="{C312EF98-EDEC-4C26-9D28-D9AFFFB627C7}" type="pres">
      <dgm:prSet presAssocID="{A6E34384-BBB5-4610-B02A-E9BEAD4619F2}" presName="rootComposite3" presStyleCnt="0"/>
      <dgm:spPr/>
    </dgm:pt>
    <dgm:pt modelId="{AEDF2A4E-F879-479F-9733-C78943C4466A}" type="pres">
      <dgm:prSet presAssocID="{A6E34384-BBB5-4610-B02A-E9BEAD4619F2}" presName="rootText3" presStyleLbl="asst1" presStyleIdx="0" presStyleCnt="1" custScaleX="264703">
        <dgm:presLayoutVars>
          <dgm:chPref val="3"/>
        </dgm:presLayoutVars>
      </dgm:prSet>
      <dgm:spPr/>
    </dgm:pt>
    <dgm:pt modelId="{440F2DF5-D5E8-4C06-A39B-93850C083636}" type="pres">
      <dgm:prSet presAssocID="{A6E34384-BBB5-4610-B02A-E9BEAD4619F2}" presName="rootConnector3" presStyleLbl="asst1" presStyleIdx="0" presStyleCnt="1"/>
      <dgm:spPr/>
    </dgm:pt>
    <dgm:pt modelId="{9C2B51A4-A49C-4EFB-B2E8-D89AFFA8E0D8}" type="pres">
      <dgm:prSet presAssocID="{A6E34384-BBB5-4610-B02A-E9BEAD4619F2}" presName="hierChild6" presStyleCnt="0"/>
      <dgm:spPr/>
    </dgm:pt>
    <dgm:pt modelId="{1FD548DA-1486-42EC-97B7-9C54579926CC}" type="pres">
      <dgm:prSet presAssocID="{A6E34384-BBB5-4610-B02A-E9BEAD4619F2}" presName="hierChild7" presStyleCnt="0"/>
      <dgm:spPr/>
    </dgm:pt>
  </dgm:ptLst>
  <dgm:cxnLst>
    <dgm:cxn modelId="{2AF15D05-45CA-45F4-9D09-86E70AB4F219}" type="presOf" srcId="{A726D90B-72F2-4C6B-891F-9E2F60A0006E}" destId="{4FC65421-EAD4-42F2-AE7A-E51CA90CA178}" srcOrd="0" destOrd="0" presId="urn:microsoft.com/office/officeart/2005/8/layout/orgChart1"/>
    <dgm:cxn modelId="{6C0EF809-6BCE-455D-AA26-1AA458DD3D4C}" srcId="{C0BD1B37-32BC-4794-82E3-9C42AC6F36D5}" destId="{FD3C0B40-3D88-4397-B3B3-E3F6C6AC9006}" srcOrd="4" destOrd="0" parTransId="{BAB833DD-EFA0-4FB9-8B0A-247CB39B00EC}" sibTransId="{0AA08BBA-9852-493B-AA62-4878D6175EE1}"/>
    <dgm:cxn modelId="{543D6E14-9496-4673-BF6A-DC640683F76F}" type="presOf" srcId="{87D0C996-E0E0-419F-9CAD-E28FD4B0C369}" destId="{23496FF1-19BF-4B82-A924-E251993505BC}" srcOrd="0" destOrd="0" presId="urn:microsoft.com/office/officeart/2005/8/layout/orgChart1"/>
    <dgm:cxn modelId="{6A3D3B15-D299-4628-8EFD-51C6AA1B8DCA}" srcId="{C0BD1B37-32BC-4794-82E3-9C42AC6F36D5}" destId="{5B790C6C-1642-493D-A929-DDBC156C7E9A}" srcOrd="1" destOrd="0" parTransId="{87D0C996-E0E0-419F-9CAD-E28FD4B0C369}" sibTransId="{0C32FCB0-D30E-45CC-9513-7B721D61810F}"/>
    <dgm:cxn modelId="{8B30FF1E-C4EA-4AAE-A463-C7CA52E5F8AC}" type="presOf" srcId="{4AB9725A-6155-41E2-B009-E143FA1274C5}" destId="{9D63BB18-4714-489D-AD54-A2BBDD49AF29}" srcOrd="0" destOrd="0" presId="urn:microsoft.com/office/officeart/2005/8/layout/orgChart1"/>
    <dgm:cxn modelId="{81BC1D25-7C01-4DF8-862E-EE37D88FD6D9}" type="presOf" srcId="{FD3C0B40-3D88-4397-B3B3-E3F6C6AC9006}" destId="{C858DC9E-FCCE-4BF0-AED6-3687EE247B82}" srcOrd="1" destOrd="0" presId="urn:microsoft.com/office/officeart/2005/8/layout/orgChart1"/>
    <dgm:cxn modelId="{BA23B929-12BA-43CE-9070-4BF25279E457}" type="presOf" srcId="{A6E34384-BBB5-4610-B02A-E9BEAD4619F2}" destId="{440F2DF5-D5E8-4C06-A39B-93850C083636}" srcOrd="1" destOrd="0" presId="urn:microsoft.com/office/officeart/2005/8/layout/orgChart1"/>
    <dgm:cxn modelId="{3F4FCC38-8216-42AB-AE45-2D0CA3C931FC}" type="presOf" srcId="{8F7B70E2-D882-4F5F-84B8-0E7EAAA99AE3}" destId="{D9B39403-4004-4BA2-9D74-D58139CE6A0A}" srcOrd="0" destOrd="0" presId="urn:microsoft.com/office/officeart/2005/8/layout/orgChart1"/>
    <dgm:cxn modelId="{112BED3D-9F26-467E-BE17-B68D24C54DED}" srcId="{C0BD1B37-32BC-4794-82E3-9C42AC6F36D5}" destId="{6EE6DBE0-5EC3-4184-A520-11382E10E005}" srcOrd="2" destOrd="0" parTransId="{4AB9725A-6155-41E2-B009-E143FA1274C5}" sibTransId="{C4919B59-98C5-4A8C-98CC-C40C6B4DAD60}"/>
    <dgm:cxn modelId="{CE181440-3565-4C6C-AAC1-B268557577A5}" srcId="{C0BD1B37-32BC-4794-82E3-9C42AC6F36D5}" destId="{7488D865-FAD9-41C9-A11B-87B7C7444A1F}" srcOrd="5" destOrd="0" parTransId="{F38847CB-3B9E-49A8-8F98-DD476059048E}" sibTransId="{04A5B5A9-A9A5-46BC-897C-D32B82E6F63A}"/>
    <dgm:cxn modelId="{DD25185B-6469-41B6-99D4-37EEBECB091C}" type="presOf" srcId="{7488D865-FAD9-41C9-A11B-87B7C7444A1F}" destId="{FFB48324-E35A-4969-9CF8-B7AE41C3F444}" srcOrd="0" destOrd="0" presId="urn:microsoft.com/office/officeart/2005/8/layout/orgChart1"/>
    <dgm:cxn modelId="{DDE67A5E-AB88-4499-9119-9C949A6915C7}" type="presOf" srcId="{C0BD1B37-32BC-4794-82E3-9C42AC6F36D5}" destId="{EDF07859-2984-4398-A0D0-6A63863F0A4F}" srcOrd="0" destOrd="0" presId="urn:microsoft.com/office/officeart/2005/8/layout/orgChart1"/>
    <dgm:cxn modelId="{1F99FB51-77FF-427D-9B22-BC475C19AAC7}" srcId="{A726D90B-72F2-4C6B-891F-9E2F60A0006E}" destId="{C0BD1B37-32BC-4794-82E3-9C42AC6F36D5}" srcOrd="0" destOrd="0" parTransId="{FC3566B3-2B9A-41DD-8A4E-CDCC4F4F9095}" sibTransId="{9B9FC136-983F-4573-BDE3-55F95A5A5042}"/>
    <dgm:cxn modelId="{22641774-F11D-4D8F-98EB-5D8073758079}" type="presOf" srcId="{33D14751-9A32-467A-9BC4-7A333FD7ED76}" destId="{595CD0DB-B2CC-4A65-A090-5B14177C376D}" srcOrd="0" destOrd="0" presId="urn:microsoft.com/office/officeart/2005/8/layout/orgChart1"/>
    <dgm:cxn modelId="{F31CA284-41E7-4186-81A3-212774F906F0}" type="presOf" srcId="{C0BD1B37-32BC-4794-82E3-9C42AC6F36D5}" destId="{AE6C94B3-2BB1-4855-85C8-5EB0BF6C2B2B}" srcOrd="1" destOrd="0" presId="urn:microsoft.com/office/officeart/2005/8/layout/orgChart1"/>
    <dgm:cxn modelId="{6D520991-D867-4D6E-8C8D-32EEB09C8E7E}" type="presOf" srcId="{F38847CB-3B9E-49A8-8F98-DD476059048E}" destId="{DF680AAD-A80D-4369-A73A-C6147EA99CEF}" srcOrd="0" destOrd="0" presId="urn:microsoft.com/office/officeart/2005/8/layout/orgChart1"/>
    <dgm:cxn modelId="{F7BD5D95-8E05-4BCC-942F-052A6516D2D7}" type="presOf" srcId="{6BD690FA-3F16-4850-A80C-B7A83FFC5CE3}" destId="{B4C53D80-D829-4069-AF89-36F564531286}" srcOrd="0" destOrd="0" presId="urn:microsoft.com/office/officeart/2005/8/layout/orgChart1"/>
    <dgm:cxn modelId="{5400C197-17B7-4509-AC25-6A479ADF8E64}" srcId="{C0BD1B37-32BC-4794-82E3-9C42AC6F36D5}" destId="{A6E34384-BBB5-4610-B02A-E9BEAD4619F2}" srcOrd="0" destOrd="0" parTransId="{33D14751-9A32-467A-9BC4-7A333FD7ED76}" sibTransId="{E0DECA25-5B97-44B4-8760-B3DD9C439EFA}"/>
    <dgm:cxn modelId="{1ACA5399-B1E9-4D0D-92E1-1AA520193140}" type="presOf" srcId="{FD3C0B40-3D88-4397-B3B3-E3F6C6AC9006}" destId="{6C53A845-15F6-425A-9C6D-CBB74F388C17}" srcOrd="0" destOrd="0" presId="urn:microsoft.com/office/officeart/2005/8/layout/orgChart1"/>
    <dgm:cxn modelId="{FB7D14AA-28B4-4345-A471-2EEDEA2C76D8}" type="presOf" srcId="{5B790C6C-1642-493D-A929-DDBC156C7E9A}" destId="{B76730EC-94C3-42A9-BCB2-3B21DDB754BD}" srcOrd="1" destOrd="0" presId="urn:microsoft.com/office/officeart/2005/8/layout/orgChart1"/>
    <dgm:cxn modelId="{BA185DB6-B255-4DB7-9687-8571662D691D}" type="presOf" srcId="{7488D865-FAD9-41C9-A11B-87B7C7444A1F}" destId="{708C702E-7DC2-4D75-BADF-C9F0D8B6D070}" srcOrd="1" destOrd="0" presId="urn:microsoft.com/office/officeart/2005/8/layout/orgChart1"/>
    <dgm:cxn modelId="{F53D21C5-30C6-467B-861E-EBC7BAEA7697}" srcId="{C0BD1B37-32BC-4794-82E3-9C42AC6F36D5}" destId="{6BD690FA-3F16-4850-A80C-B7A83FFC5CE3}" srcOrd="3" destOrd="0" parTransId="{8F7B70E2-D882-4F5F-84B8-0E7EAAA99AE3}" sibTransId="{8F6AFC5A-49F2-4686-8826-F76DABC5C8CD}"/>
    <dgm:cxn modelId="{AF3DC6C9-3B1C-4A81-91CE-C2DE0B001001}" type="presOf" srcId="{BAB833DD-EFA0-4FB9-8B0A-247CB39B00EC}" destId="{9F2832A9-0828-4EE5-A3F8-A5E33BAE7D09}" srcOrd="0" destOrd="0" presId="urn:microsoft.com/office/officeart/2005/8/layout/orgChart1"/>
    <dgm:cxn modelId="{F4E509CB-E6EE-493E-BA1C-B9D7D956B8A4}" type="presOf" srcId="{A6E34384-BBB5-4610-B02A-E9BEAD4619F2}" destId="{AEDF2A4E-F879-479F-9733-C78943C4466A}" srcOrd="0" destOrd="0" presId="urn:microsoft.com/office/officeart/2005/8/layout/orgChart1"/>
    <dgm:cxn modelId="{43CC3ACB-0E83-4F66-ADF2-55D8815773E0}" type="presOf" srcId="{6EE6DBE0-5EC3-4184-A520-11382E10E005}" destId="{BEBF2378-54C1-4532-9C80-C9D80ACDB17D}" srcOrd="0" destOrd="0" presId="urn:microsoft.com/office/officeart/2005/8/layout/orgChart1"/>
    <dgm:cxn modelId="{E33FACD5-3EFD-44A9-9680-C05E07F64BA4}" type="presOf" srcId="{5B790C6C-1642-493D-A929-DDBC156C7E9A}" destId="{0AE7D985-3AB7-4B10-923A-0A4DCA4A2CC9}" srcOrd="0" destOrd="0" presId="urn:microsoft.com/office/officeart/2005/8/layout/orgChart1"/>
    <dgm:cxn modelId="{51F2D0E0-D085-4F65-AB84-E03D62B931DF}" type="presOf" srcId="{6EE6DBE0-5EC3-4184-A520-11382E10E005}" destId="{7D3A8733-1768-457F-9B6A-328570D3BF03}" srcOrd="1" destOrd="0" presId="urn:microsoft.com/office/officeart/2005/8/layout/orgChart1"/>
    <dgm:cxn modelId="{A4A69DE2-6601-4961-9843-D9CF108D9F9D}" type="presOf" srcId="{6BD690FA-3F16-4850-A80C-B7A83FFC5CE3}" destId="{3B830C2D-BCF1-4263-9220-DC49620C2C19}" srcOrd="1" destOrd="0" presId="urn:microsoft.com/office/officeart/2005/8/layout/orgChart1"/>
    <dgm:cxn modelId="{16F05044-069D-4EB4-85F8-A848CD01E915}" type="presParOf" srcId="{4FC65421-EAD4-42F2-AE7A-E51CA90CA178}" destId="{0CC887A6-8C68-4029-9C77-FB4CCDFCDE01}" srcOrd="0" destOrd="0" presId="urn:microsoft.com/office/officeart/2005/8/layout/orgChart1"/>
    <dgm:cxn modelId="{0B350821-2DDE-45B9-9B90-65FCD963A77E}" type="presParOf" srcId="{0CC887A6-8C68-4029-9C77-FB4CCDFCDE01}" destId="{8C381646-4EF2-4F69-92F9-DDA326D04F0D}" srcOrd="0" destOrd="0" presId="urn:microsoft.com/office/officeart/2005/8/layout/orgChart1"/>
    <dgm:cxn modelId="{0A8A0D97-49D8-4535-AF9A-16F5B1B0E34B}" type="presParOf" srcId="{8C381646-4EF2-4F69-92F9-DDA326D04F0D}" destId="{EDF07859-2984-4398-A0D0-6A63863F0A4F}" srcOrd="0" destOrd="0" presId="urn:microsoft.com/office/officeart/2005/8/layout/orgChart1"/>
    <dgm:cxn modelId="{334B6A26-F482-42AD-8C4C-99EC4C232147}" type="presParOf" srcId="{8C381646-4EF2-4F69-92F9-DDA326D04F0D}" destId="{AE6C94B3-2BB1-4855-85C8-5EB0BF6C2B2B}" srcOrd="1" destOrd="0" presId="urn:microsoft.com/office/officeart/2005/8/layout/orgChart1"/>
    <dgm:cxn modelId="{772F28AE-8A8B-4534-B4B0-CC944215A37B}" type="presParOf" srcId="{0CC887A6-8C68-4029-9C77-FB4CCDFCDE01}" destId="{B6B7B5B6-88C3-45F7-AF27-95FED9CC96E9}" srcOrd="1" destOrd="0" presId="urn:microsoft.com/office/officeart/2005/8/layout/orgChart1"/>
    <dgm:cxn modelId="{81532A3D-954F-4833-9891-4E251F7E20F9}" type="presParOf" srcId="{B6B7B5B6-88C3-45F7-AF27-95FED9CC96E9}" destId="{23496FF1-19BF-4B82-A924-E251993505BC}" srcOrd="0" destOrd="0" presId="urn:microsoft.com/office/officeart/2005/8/layout/orgChart1"/>
    <dgm:cxn modelId="{CBB43A7F-B901-4727-A031-0BD49999EA5A}" type="presParOf" srcId="{B6B7B5B6-88C3-45F7-AF27-95FED9CC96E9}" destId="{77677338-1F22-415A-A544-1F66EFEBA697}" srcOrd="1" destOrd="0" presId="urn:microsoft.com/office/officeart/2005/8/layout/orgChart1"/>
    <dgm:cxn modelId="{EFA7BB14-2BA0-4725-8CCF-BF866E1AEDE1}" type="presParOf" srcId="{77677338-1F22-415A-A544-1F66EFEBA697}" destId="{B548065D-C143-4656-BADB-C30C72233524}" srcOrd="0" destOrd="0" presId="urn:microsoft.com/office/officeart/2005/8/layout/orgChart1"/>
    <dgm:cxn modelId="{A594D7CA-910E-41E7-B8FC-86EF391B9664}" type="presParOf" srcId="{B548065D-C143-4656-BADB-C30C72233524}" destId="{0AE7D985-3AB7-4B10-923A-0A4DCA4A2CC9}" srcOrd="0" destOrd="0" presId="urn:microsoft.com/office/officeart/2005/8/layout/orgChart1"/>
    <dgm:cxn modelId="{BFC96F3C-2A2C-4010-85A6-C8254CB38C4E}" type="presParOf" srcId="{B548065D-C143-4656-BADB-C30C72233524}" destId="{B76730EC-94C3-42A9-BCB2-3B21DDB754BD}" srcOrd="1" destOrd="0" presId="urn:microsoft.com/office/officeart/2005/8/layout/orgChart1"/>
    <dgm:cxn modelId="{999D5D04-236E-445A-AE54-1B3D49D98658}" type="presParOf" srcId="{77677338-1F22-415A-A544-1F66EFEBA697}" destId="{C0561214-666F-4019-B984-DADBBA2D6999}" srcOrd="1" destOrd="0" presId="urn:microsoft.com/office/officeart/2005/8/layout/orgChart1"/>
    <dgm:cxn modelId="{A6A42F2D-98B7-4F6E-9BA6-7807AA54C377}" type="presParOf" srcId="{77677338-1F22-415A-A544-1F66EFEBA697}" destId="{E927B733-83E6-4B95-AF22-7D38235266CA}" srcOrd="2" destOrd="0" presId="urn:microsoft.com/office/officeart/2005/8/layout/orgChart1"/>
    <dgm:cxn modelId="{F51BF60F-5060-4371-85CB-D95B28A2D2E8}" type="presParOf" srcId="{B6B7B5B6-88C3-45F7-AF27-95FED9CC96E9}" destId="{9D63BB18-4714-489D-AD54-A2BBDD49AF29}" srcOrd="2" destOrd="0" presId="urn:microsoft.com/office/officeart/2005/8/layout/orgChart1"/>
    <dgm:cxn modelId="{DAE96FD2-860D-4562-A962-5F6E6C25E567}" type="presParOf" srcId="{B6B7B5B6-88C3-45F7-AF27-95FED9CC96E9}" destId="{EBC5A112-5018-4479-837C-AD5622E7CC9F}" srcOrd="3" destOrd="0" presId="urn:microsoft.com/office/officeart/2005/8/layout/orgChart1"/>
    <dgm:cxn modelId="{326F44C5-6DF0-4536-AE37-636F90065BBE}" type="presParOf" srcId="{EBC5A112-5018-4479-837C-AD5622E7CC9F}" destId="{9C77BF80-BE69-4C64-A3EA-4D57044C262E}" srcOrd="0" destOrd="0" presId="urn:microsoft.com/office/officeart/2005/8/layout/orgChart1"/>
    <dgm:cxn modelId="{0CE3D3D3-BEA5-4A1B-8582-B354201C175C}" type="presParOf" srcId="{9C77BF80-BE69-4C64-A3EA-4D57044C262E}" destId="{BEBF2378-54C1-4532-9C80-C9D80ACDB17D}" srcOrd="0" destOrd="0" presId="urn:microsoft.com/office/officeart/2005/8/layout/orgChart1"/>
    <dgm:cxn modelId="{314A82AE-7F9D-426F-82DA-97AFA5ABD5A0}" type="presParOf" srcId="{9C77BF80-BE69-4C64-A3EA-4D57044C262E}" destId="{7D3A8733-1768-457F-9B6A-328570D3BF03}" srcOrd="1" destOrd="0" presId="urn:microsoft.com/office/officeart/2005/8/layout/orgChart1"/>
    <dgm:cxn modelId="{0B49BF5D-31B5-4823-855A-62C04F1F8386}" type="presParOf" srcId="{EBC5A112-5018-4479-837C-AD5622E7CC9F}" destId="{232A3773-1475-4C3C-BB80-74042DC3A594}" srcOrd="1" destOrd="0" presId="urn:microsoft.com/office/officeart/2005/8/layout/orgChart1"/>
    <dgm:cxn modelId="{66ADAA37-59B0-47A5-A9E1-0FE515951F84}" type="presParOf" srcId="{EBC5A112-5018-4479-837C-AD5622E7CC9F}" destId="{4A4E0A79-381F-4693-8AA0-22F71ACFC634}" srcOrd="2" destOrd="0" presId="urn:microsoft.com/office/officeart/2005/8/layout/orgChart1"/>
    <dgm:cxn modelId="{AC518257-8055-41C3-90B6-42B06177BFE9}" type="presParOf" srcId="{B6B7B5B6-88C3-45F7-AF27-95FED9CC96E9}" destId="{D9B39403-4004-4BA2-9D74-D58139CE6A0A}" srcOrd="4" destOrd="0" presId="urn:microsoft.com/office/officeart/2005/8/layout/orgChart1"/>
    <dgm:cxn modelId="{3D60A1EF-AD9D-414B-B5C9-2ED5AC6F1EB7}" type="presParOf" srcId="{B6B7B5B6-88C3-45F7-AF27-95FED9CC96E9}" destId="{118A2370-7777-43B3-A2DA-53032A600E39}" srcOrd="5" destOrd="0" presId="urn:microsoft.com/office/officeart/2005/8/layout/orgChart1"/>
    <dgm:cxn modelId="{23479F67-1506-4286-B368-0A336E90B111}" type="presParOf" srcId="{118A2370-7777-43B3-A2DA-53032A600E39}" destId="{785FE8E8-C5F2-40E6-90F5-57155681E87C}" srcOrd="0" destOrd="0" presId="urn:microsoft.com/office/officeart/2005/8/layout/orgChart1"/>
    <dgm:cxn modelId="{AEB83D45-A62F-4FD9-8C39-B7B5BD1ACE82}" type="presParOf" srcId="{785FE8E8-C5F2-40E6-90F5-57155681E87C}" destId="{B4C53D80-D829-4069-AF89-36F564531286}" srcOrd="0" destOrd="0" presId="urn:microsoft.com/office/officeart/2005/8/layout/orgChart1"/>
    <dgm:cxn modelId="{1FE6571F-E498-4807-8BB8-40B6780300B7}" type="presParOf" srcId="{785FE8E8-C5F2-40E6-90F5-57155681E87C}" destId="{3B830C2D-BCF1-4263-9220-DC49620C2C19}" srcOrd="1" destOrd="0" presId="urn:microsoft.com/office/officeart/2005/8/layout/orgChart1"/>
    <dgm:cxn modelId="{AEA78815-6627-4BB2-A376-B4A99E15D307}" type="presParOf" srcId="{118A2370-7777-43B3-A2DA-53032A600E39}" destId="{066D58FE-B3E5-43F4-B405-6701BB01E405}" srcOrd="1" destOrd="0" presId="urn:microsoft.com/office/officeart/2005/8/layout/orgChart1"/>
    <dgm:cxn modelId="{B6ADB419-ECA3-4C99-8A85-E094C5381381}" type="presParOf" srcId="{118A2370-7777-43B3-A2DA-53032A600E39}" destId="{F459B2B5-200C-4B31-A4CC-2A83B882C431}" srcOrd="2" destOrd="0" presId="urn:microsoft.com/office/officeart/2005/8/layout/orgChart1"/>
    <dgm:cxn modelId="{B5560472-9D62-47F7-8829-DBD23EAE5412}" type="presParOf" srcId="{B6B7B5B6-88C3-45F7-AF27-95FED9CC96E9}" destId="{9F2832A9-0828-4EE5-A3F8-A5E33BAE7D09}" srcOrd="6" destOrd="0" presId="urn:microsoft.com/office/officeart/2005/8/layout/orgChart1"/>
    <dgm:cxn modelId="{5E516D93-A771-4C8D-BE11-42951E260022}" type="presParOf" srcId="{B6B7B5B6-88C3-45F7-AF27-95FED9CC96E9}" destId="{27CC464F-9780-4F94-9683-4FDC003465BA}" srcOrd="7" destOrd="0" presId="urn:microsoft.com/office/officeart/2005/8/layout/orgChart1"/>
    <dgm:cxn modelId="{EC6A5EFA-E2EB-4011-AE7F-0F17BB4C0590}" type="presParOf" srcId="{27CC464F-9780-4F94-9683-4FDC003465BA}" destId="{1CE16FA9-676F-46C9-9162-8FBDB9B8DD7A}" srcOrd="0" destOrd="0" presId="urn:microsoft.com/office/officeart/2005/8/layout/orgChart1"/>
    <dgm:cxn modelId="{5A888C35-AFDB-4F98-A429-87D2B366528A}" type="presParOf" srcId="{1CE16FA9-676F-46C9-9162-8FBDB9B8DD7A}" destId="{6C53A845-15F6-425A-9C6D-CBB74F388C17}" srcOrd="0" destOrd="0" presId="urn:microsoft.com/office/officeart/2005/8/layout/orgChart1"/>
    <dgm:cxn modelId="{2A46D5A6-9C50-4272-92CD-9F6561F78112}" type="presParOf" srcId="{1CE16FA9-676F-46C9-9162-8FBDB9B8DD7A}" destId="{C858DC9E-FCCE-4BF0-AED6-3687EE247B82}" srcOrd="1" destOrd="0" presId="urn:microsoft.com/office/officeart/2005/8/layout/orgChart1"/>
    <dgm:cxn modelId="{91315D9B-0677-44EB-9B65-2C1D67EC2BB7}" type="presParOf" srcId="{27CC464F-9780-4F94-9683-4FDC003465BA}" destId="{923D5BDB-E31C-47E2-9704-95ED5A833339}" srcOrd="1" destOrd="0" presId="urn:microsoft.com/office/officeart/2005/8/layout/orgChart1"/>
    <dgm:cxn modelId="{393BD4AF-3DB6-48A3-8F49-C716234AC33B}" type="presParOf" srcId="{27CC464F-9780-4F94-9683-4FDC003465BA}" destId="{09AF809C-84D3-4DB7-B7B8-B46DE894AA47}" srcOrd="2" destOrd="0" presId="urn:microsoft.com/office/officeart/2005/8/layout/orgChart1"/>
    <dgm:cxn modelId="{84799CD3-105F-4943-AA57-6DD08F2676C7}" type="presParOf" srcId="{B6B7B5B6-88C3-45F7-AF27-95FED9CC96E9}" destId="{DF680AAD-A80D-4369-A73A-C6147EA99CEF}" srcOrd="8" destOrd="0" presId="urn:microsoft.com/office/officeart/2005/8/layout/orgChart1"/>
    <dgm:cxn modelId="{AA66B70E-3F91-446E-9594-7A42B7DBC633}" type="presParOf" srcId="{B6B7B5B6-88C3-45F7-AF27-95FED9CC96E9}" destId="{89E8D994-EC0F-4F46-9C9C-54F0E79C9668}" srcOrd="9" destOrd="0" presId="urn:microsoft.com/office/officeart/2005/8/layout/orgChart1"/>
    <dgm:cxn modelId="{41C3BF30-0111-49AE-AA70-1538E21B3B42}" type="presParOf" srcId="{89E8D994-EC0F-4F46-9C9C-54F0E79C9668}" destId="{32993522-DD8C-44A1-9DBC-4CAC1DCA8643}" srcOrd="0" destOrd="0" presId="urn:microsoft.com/office/officeart/2005/8/layout/orgChart1"/>
    <dgm:cxn modelId="{E955A1D5-86A7-49D1-87BE-6873B37FD524}" type="presParOf" srcId="{32993522-DD8C-44A1-9DBC-4CAC1DCA8643}" destId="{FFB48324-E35A-4969-9CF8-B7AE41C3F444}" srcOrd="0" destOrd="0" presId="urn:microsoft.com/office/officeart/2005/8/layout/orgChart1"/>
    <dgm:cxn modelId="{40C4243E-1216-4BD1-A747-54DE64EC9CFF}" type="presParOf" srcId="{32993522-DD8C-44A1-9DBC-4CAC1DCA8643}" destId="{708C702E-7DC2-4D75-BADF-C9F0D8B6D070}" srcOrd="1" destOrd="0" presId="urn:microsoft.com/office/officeart/2005/8/layout/orgChart1"/>
    <dgm:cxn modelId="{3A744BDC-303F-4444-975B-285517F4A3B3}" type="presParOf" srcId="{89E8D994-EC0F-4F46-9C9C-54F0E79C9668}" destId="{72F85AAC-865C-413C-84DE-F9F23D95F42D}" srcOrd="1" destOrd="0" presId="urn:microsoft.com/office/officeart/2005/8/layout/orgChart1"/>
    <dgm:cxn modelId="{F65DAB43-88F2-4A61-900B-EFD6204A9879}" type="presParOf" srcId="{89E8D994-EC0F-4F46-9C9C-54F0E79C9668}" destId="{BC035F44-94F1-4FEA-BF65-9496425A4D74}" srcOrd="2" destOrd="0" presId="urn:microsoft.com/office/officeart/2005/8/layout/orgChart1"/>
    <dgm:cxn modelId="{5CFEB4AE-0C92-49BA-9D98-957ED896C79E}" type="presParOf" srcId="{0CC887A6-8C68-4029-9C77-FB4CCDFCDE01}" destId="{1933B0C2-59BD-4251-B29F-6E03C5B1D1E1}" srcOrd="2" destOrd="0" presId="urn:microsoft.com/office/officeart/2005/8/layout/orgChart1"/>
    <dgm:cxn modelId="{B0992210-4BBF-4AC3-8883-F7998D1012EA}" type="presParOf" srcId="{1933B0C2-59BD-4251-B29F-6E03C5B1D1E1}" destId="{595CD0DB-B2CC-4A65-A090-5B14177C376D}" srcOrd="0" destOrd="0" presId="urn:microsoft.com/office/officeart/2005/8/layout/orgChart1"/>
    <dgm:cxn modelId="{C834E52C-B4F2-4068-BE92-F42FF3EDC74A}" type="presParOf" srcId="{1933B0C2-59BD-4251-B29F-6E03C5B1D1E1}" destId="{C3DF99A6-1F0A-4698-B0E0-40F1898E5020}" srcOrd="1" destOrd="0" presId="urn:microsoft.com/office/officeart/2005/8/layout/orgChart1"/>
    <dgm:cxn modelId="{9CB013E1-0652-4FCF-8E9F-5F549EFF068B}" type="presParOf" srcId="{C3DF99A6-1F0A-4698-B0E0-40F1898E5020}" destId="{C312EF98-EDEC-4C26-9D28-D9AFFFB627C7}" srcOrd="0" destOrd="0" presId="urn:microsoft.com/office/officeart/2005/8/layout/orgChart1"/>
    <dgm:cxn modelId="{9EDB77C3-EC01-4C45-AE16-5206E6BCCD4A}" type="presParOf" srcId="{C312EF98-EDEC-4C26-9D28-D9AFFFB627C7}" destId="{AEDF2A4E-F879-479F-9733-C78943C4466A}" srcOrd="0" destOrd="0" presId="urn:microsoft.com/office/officeart/2005/8/layout/orgChart1"/>
    <dgm:cxn modelId="{0E9FA7AA-9F0E-4887-9E46-519EE6A898A0}" type="presParOf" srcId="{C312EF98-EDEC-4C26-9D28-D9AFFFB627C7}" destId="{440F2DF5-D5E8-4C06-A39B-93850C083636}" srcOrd="1" destOrd="0" presId="urn:microsoft.com/office/officeart/2005/8/layout/orgChart1"/>
    <dgm:cxn modelId="{F6B68157-3FCB-4F2A-A839-B8ED9E9E25AB}" type="presParOf" srcId="{C3DF99A6-1F0A-4698-B0E0-40F1898E5020}" destId="{9C2B51A4-A49C-4EFB-B2E8-D89AFFA8E0D8}" srcOrd="1" destOrd="0" presId="urn:microsoft.com/office/officeart/2005/8/layout/orgChart1"/>
    <dgm:cxn modelId="{7178B64F-242E-4E7E-80FE-BF4B1757E83D}" type="presParOf" srcId="{C3DF99A6-1F0A-4698-B0E0-40F1898E5020}" destId="{1FD548DA-1486-42EC-97B7-9C54579926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CD0DB-B2CC-4A65-A090-5B14177C376D}">
      <dsp:nvSpPr>
        <dsp:cNvPr id="0" name=""/>
        <dsp:cNvSpPr/>
      </dsp:nvSpPr>
      <dsp:spPr>
        <a:xfrm>
          <a:off x="4977850" y="1045179"/>
          <a:ext cx="185641" cy="813287"/>
        </a:xfrm>
        <a:custGeom>
          <a:avLst/>
          <a:gdLst/>
          <a:ahLst/>
          <a:cxnLst/>
          <a:rect l="0" t="0" r="0" b="0"/>
          <a:pathLst>
            <a:path>
              <a:moveTo>
                <a:pt x="185641" y="0"/>
              </a:moveTo>
              <a:lnTo>
                <a:pt x="185641" y="813287"/>
              </a:lnTo>
              <a:lnTo>
                <a:pt x="0" y="813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80AAD-A80D-4369-A73A-C6147EA99CEF}">
      <dsp:nvSpPr>
        <dsp:cNvPr id="0" name=""/>
        <dsp:cNvSpPr/>
      </dsp:nvSpPr>
      <dsp:spPr>
        <a:xfrm>
          <a:off x="5163491" y="1045179"/>
          <a:ext cx="4278601" cy="1626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933"/>
              </a:lnTo>
              <a:lnTo>
                <a:pt x="4278601" y="1440933"/>
              </a:lnTo>
              <a:lnTo>
                <a:pt x="4278601" y="1626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2832A9-0828-4EE5-A3F8-A5E33BAE7D09}">
      <dsp:nvSpPr>
        <dsp:cNvPr id="0" name=""/>
        <dsp:cNvSpPr/>
      </dsp:nvSpPr>
      <dsp:spPr>
        <a:xfrm>
          <a:off x="5163491" y="1045179"/>
          <a:ext cx="2221071" cy="1626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933"/>
              </a:lnTo>
              <a:lnTo>
                <a:pt x="2221071" y="1440933"/>
              </a:lnTo>
              <a:lnTo>
                <a:pt x="2221071" y="1626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39403-4004-4BA2-9D74-D58139CE6A0A}">
      <dsp:nvSpPr>
        <dsp:cNvPr id="0" name=""/>
        <dsp:cNvSpPr/>
      </dsp:nvSpPr>
      <dsp:spPr>
        <a:xfrm>
          <a:off x="5117771" y="1045179"/>
          <a:ext cx="91440" cy="16265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0933"/>
              </a:lnTo>
              <a:lnTo>
                <a:pt x="127490" y="1440933"/>
              </a:lnTo>
              <a:lnTo>
                <a:pt x="127490" y="1626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3BB18-4714-489D-AD54-A2BBDD49AF29}">
      <dsp:nvSpPr>
        <dsp:cNvPr id="0" name=""/>
        <dsp:cNvSpPr/>
      </dsp:nvSpPr>
      <dsp:spPr>
        <a:xfrm>
          <a:off x="3105962" y="1045179"/>
          <a:ext cx="2057529" cy="1626575"/>
        </a:xfrm>
        <a:custGeom>
          <a:avLst/>
          <a:gdLst/>
          <a:ahLst/>
          <a:cxnLst/>
          <a:rect l="0" t="0" r="0" b="0"/>
          <a:pathLst>
            <a:path>
              <a:moveTo>
                <a:pt x="2057529" y="0"/>
              </a:moveTo>
              <a:lnTo>
                <a:pt x="2057529" y="1440933"/>
              </a:lnTo>
              <a:lnTo>
                <a:pt x="0" y="1440933"/>
              </a:lnTo>
              <a:lnTo>
                <a:pt x="0" y="1626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96FF1-19BF-4B82-A924-E251993505BC}">
      <dsp:nvSpPr>
        <dsp:cNvPr id="0" name=""/>
        <dsp:cNvSpPr/>
      </dsp:nvSpPr>
      <dsp:spPr>
        <a:xfrm>
          <a:off x="966661" y="1045179"/>
          <a:ext cx="4196830" cy="1626575"/>
        </a:xfrm>
        <a:custGeom>
          <a:avLst/>
          <a:gdLst/>
          <a:ahLst/>
          <a:cxnLst/>
          <a:rect l="0" t="0" r="0" b="0"/>
          <a:pathLst>
            <a:path>
              <a:moveTo>
                <a:pt x="4196830" y="0"/>
              </a:moveTo>
              <a:lnTo>
                <a:pt x="4196830" y="1440933"/>
              </a:lnTo>
              <a:lnTo>
                <a:pt x="0" y="1440933"/>
              </a:lnTo>
              <a:lnTo>
                <a:pt x="0" y="1626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07859-2984-4398-A0D0-6A63863F0A4F}">
      <dsp:nvSpPr>
        <dsp:cNvPr id="0" name=""/>
        <dsp:cNvSpPr/>
      </dsp:nvSpPr>
      <dsp:spPr>
        <a:xfrm>
          <a:off x="4279483" y="161171"/>
          <a:ext cx="1768016" cy="88400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 dirty="0"/>
            <a:t> </a:t>
          </a:r>
          <a:r>
            <a:rPr lang="sk-SK" sz="2000" kern="1200" dirty="0"/>
            <a:t>Generálny riaditeľ</a:t>
          </a:r>
        </a:p>
      </dsp:txBody>
      <dsp:txXfrm>
        <a:off x="4279483" y="161171"/>
        <a:ext cx="1768016" cy="884008"/>
      </dsp:txXfrm>
    </dsp:sp>
    <dsp:sp modelId="{0AE7D985-3AB7-4B10-923A-0A4DCA4A2CC9}">
      <dsp:nvSpPr>
        <dsp:cNvPr id="0" name=""/>
        <dsp:cNvSpPr/>
      </dsp:nvSpPr>
      <dsp:spPr>
        <a:xfrm>
          <a:off x="82653" y="2671755"/>
          <a:ext cx="1768016" cy="28800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u="none" kern="1200" dirty="0"/>
            <a:t>1000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u="none" kern="1200" dirty="0"/>
            <a:t>Úsek technických a investičných činností</a:t>
          </a:r>
        </a:p>
      </dsp:txBody>
      <dsp:txXfrm>
        <a:off x="82653" y="2671755"/>
        <a:ext cx="1768016" cy="2880002"/>
      </dsp:txXfrm>
    </dsp:sp>
    <dsp:sp modelId="{BEBF2378-54C1-4532-9C80-C9D80ACDB17D}">
      <dsp:nvSpPr>
        <dsp:cNvPr id="0" name=""/>
        <dsp:cNvSpPr/>
      </dsp:nvSpPr>
      <dsp:spPr>
        <a:xfrm>
          <a:off x="2221953" y="2671755"/>
          <a:ext cx="1768016" cy="28800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 dirty="0"/>
            <a:t>2000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u="none" kern="1200" dirty="0"/>
            <a:t>Úsek údržby a opráv</a:t>
          </a:r>
          <a:endParaRPr lang="sk-SK" sz="1400" kern="1000" baseline="0" dirty="0">
            <a:solidFill>
              <a:srgbClr val="FFFF00"/>
            </a:solidFill>
          </a:endParaRPr>
        </a:p>
      </dsp:txBody>
      <dsp:txXfrm>
        <a:off x="2221953" y="2671755"/>
        <a:ext cx="1768016" cy="2880002"/>
      </dsp:txXfrm>
    </dsp:sp>
    <dsp:sp modelId="{B4C53D80-D829-4069-AF89-36F564531286}">
      <dsp:nvSpPr>
        <dsp:cNvPr id="0" name=""/>
        <dsp:cNvSpPr/>
      </dsp:nvSpPr>
      <dsp:spPr>
        <a:xfrm>
          <a:off x="4361254" y="2671755"/>
          <a:ext cx="1768016" cy="28800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 dirty="0"/>
            <a:t>3000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Úsek verejného obstarávania a služieb</a:t>
          </a:r>
        </a:p>
      </dsp:txBody>
      <dsp:txXfrm>
        <a:off x="4361254" y="2671755"/>
        <a:ext cx="1768016" cy="2880002"/>
      </dsp:txXfrm>
    </dsp:sp>
    <dsp:sp modelId="{6C53A845-15F6-425A-9C6D-CBB74F388C17}">
      <dsp:nvSpPr>
        <dsp:cNvPr id="0" name=""/>
        <dsp:cNvSpPr/>
      </dsp:nvSpPr>
      <dsp:spPr>
        <a:xfrm>
          <a:off x="6500554" y="2671755"/>
          <a:ext cx="1768016" cy="28800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 dirty="0"/>
            <a:t>4000</a:t>
          </a:r>
          <a:r>
            <a:rPr lang="sk-SK" sz="2800" kern="1200" dirty="0"/>
            <a:t>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Finančno-ekonomický úsek</a:t>
          </a:r>
        </a:p>
      </dsp:txBody>
      <dsp:txXfrm>
        <a:off x="6500554" y="2671755"/>
        <a:ext cx="1768016" cy="2880002"/>
      </dsp:txXfrm>
    </dsp:sp>
    <dsp:sp modelId="{FFB48324-E35A-4969-9CF8-B7AE41C3F444}">
      <dsp:nvSpPr>
        <dsp:cNvPr id="0" name=""/>
        <dsp:cNvSpPr/>
      </dsp:nvSpPr>
      <dsp:spPr>
        <a:xfrm>
          <a:off x="8558084" y="2671755"/>
          <a:ext cx="1768016" cy="2880002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 dirty="0"/>
            <a:t>5000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Personálny úsek</a:t>
          </a:r>
          <a:endParaRPr lang="sk-SK" sz="2000" kern="1200" baseline="0" dirty="0">
            <a:solidFill>
              <a:srgbClr val="FFFF00"/>
            </a:solidFill>
          </a:endParaRPr>
        </a:p>
      </dsp:txBody>
      <dsp:txXfrm>
        <a:off x="8558084" y="2671755"/>
        <a:ext cx="1768016" cy="2880002"/>
      </dsp:txXfrm>
    </dsp:sp>
    <dsp:sp modelId="{AEDF2A4E-F879-479F-9733-C78943C4466A}">
      <dsp:nvSpPr>
        <dsp:cNvPr id="0" name=""/>
        <dsp:cNvSpPr/>
      </dsp:nvSpPr>
      <dsp:spPr>
        <a:xfrm>
          <a:off x="297856" y="1416463"/>
          <a:ext cx="4679993" cy="88400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360363" algn="l"/>
            </a:tabLst>
          </a:pPr>
          <a:r>
            <a:rPr lang="sk-SK" sz="3000" kern="1200" dirty="0"/>
            <a:t>	0000 </a:t>
          </a:r>
          <a:r>
            <a:rPr lang="sk-SK" sz="2000" kern="1200" dirty="0"/>
            <a:t>Kancelária GR</a:t>
          </a:r>
        </a:p>
      </dsp:txBody>
      <dsp:txXfrm>
        <a:off x="297856" y="1416463"/>
        <a:ext cx="4679993" cy="884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2F491823-775C-A143-818A-FEC1D098AF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FA2514D-98A6-D744-B302-348DD64C72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DFD27-35CA-9941-B728-0AD097E53217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91549D5-7B70-CB44-8F54-F875C78BDA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32E22B3-2299-224B-B074-C75359B11A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057AE-D85C-4A4B-9AE7-0D4976FFAE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262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51174-E9E8-F549-B520-CC85E437A14C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A5D73-DFC8-A747-854F-4C5208EA414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42359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F45C6E-1AFF-6546-A8B2-7EF5156EE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0F21E0-D8C7-0A4E-A441-301877B40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AB47594-4155-D44A-A6D2-474C9207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9DF5-A276-F046-82B4-C65FB2B095E9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9C5DB3-F64E-C441-BCC1-FC408CCA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467CC9-8A60-554D-8F1A-DF7BAA468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061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F74E1-50E6-F948-8BBF-CB526A5D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CDDEAE70-4D2D-9442-9E54-5FC136436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BE4EBCC-C886-CB49-B4F1-4E1B47E5B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E526-FE6A-9348-832F-C6FD4BA2F328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9D94437-2AA6-B740-8483-9E42A8F2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2719E4D-81FB-E744-BB49-0D905206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371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5B7966BC-88DF-1E4E-A726-F5587DD07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DBB1E555-90CA-104A-9288-38B1552FC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8FCE6EC-29AE-4E4E-B0E1-8E48F1024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E378-0DBE-2140-A501-BEC9F82DADCE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86243D6-A2FA-DE4B-A20D-80FCDAE7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794953E-3CD8-EE40-ACE3-D3674CE07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303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8A630C-2DD2-A84E-8F2C-444652AE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B7E163B-32F3-8543-8A72-0882FCDEF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C282E74-C51A-6647-8F66-2E378A5AD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56AC-E5EC-2C4B-AA22-1951F8ED7897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22EA0EA-3469-DA44-8286-FA43A9EE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EF34214-78A0-1E48-BC62-4DEDD6BF7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559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7DBA5-4F61-9645-A09D-738505133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3D0B0E-BC57-DD47-8B53-DC00556B5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47CA1C5-B62D-6947-A07E-7B99D0BB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7F43-26F7-074A-8873-FC52B130DD94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D7E2F4F-0C1E-5E40-AFC1-C2AE1B70A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FC3742-DAFE-CF4F-8B4B-4143BFA9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536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5A2E69-219C-9F46-B3B7-EE38E1E1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2D167C-0905-D24B-87A2-57722D98C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57FF77F-B327-854A-9BC9-1B4EEEDE2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2D1C44A-2308-C64A-BC66-F25D112D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973D-F480-8B40-A90C-5D0F70A47D35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D05976F-40D1-AA48-A5B5-F5EAE1BC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3782B58-3197-804A-B356-8E1A81A6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774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65A378-A6B5-3143-BB77-8918464B3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A671B43-2C3B-3744-9C42-C6328C249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DE9A400-AF21-A444-89FA-09F59A0C5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AF944E-3BBE-A94D-945C-AE39AA748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7C2C415-7E48-8449-93E5-7EEF66CEB6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5D18AA8-46A5-7B47-92AD-8EAD774C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1E48-02E8-3C4C-861E-B417B89044A7}" type="datetime1">
              <a:rPr lang="sk-SK" smtClean="0"/>
              <a:t>10. 3. 2021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FA08180D-5928-6A42-8F43-87F127CA9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67C7699D-2610-B541-892B-E3532970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672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12CAC9-63D7-E04A-B4D4-DFBA11A10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95CD9F93-2FD0-3241-A4B6-E0E45ABDA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94F9-0031-E14C-8A31-94BB03E2DDCA}" type="datetime1">
              <a:rPr lang="sk-SK" smtClean="0"/>
              <a:t>10. 3. 2021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048381B-4579-554D-B6AF-1F7A6C05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868F109-D262-764C-AB9A-94EBAE9E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08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3B252CD6-5A88-CC4B-9870-26AFEF48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29D4-F52F-3D4C-9741-92FAADB3419A}" type="datetime1">
              <a:rPr lang="sk-SK" smtClean="0"/>
              <a:t>10. 3. 2021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119AC6D-F377-AE4F-A55B-1C515987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092D550-9628-7349-BB3F-A140DB66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40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B1F2B-FEA7-9E42-949A-81256B173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4045AC-6F46-AA40-8AF4-4FD9A111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B8530B6-2DDC-5240-A22D-0E6B18296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BDE2954-741F-9248-948B-569B3731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87B5-A2D0-7246-AC77-835DAF58E65A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D755B33-6E0E-204C-ADC7-D47127965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7486EA7-BBB0-3341-AF08-2EC23CBFA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97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04A68-577B-E84D-BB13-A54F12027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4CED678-F37B-BD46-926A-68D3318E1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8A08079-0931-1246-BA94-4D8A12CBA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2A56493-69FE-B44D-8AC7-CD6E647B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3888-F75D-414A-B49D-BC1F79CFD9DC}" type="datetime1">
              <a:rPr lang="sk-SK" smtClean="0"/>
              <a:t>10. 3. 2021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1179941-C056-584B-BFE8-AD6FFAEDB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E44DB83-0B23-224C-8ED2-E4446404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79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6B557AA5-C5B8-D04C-B60C-D2C61E87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E2081E-28BD-A442-9FC1-95B105538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A79FD66-9792-A74D-9831-83A85AA28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E912F-BDB9-5F41-B10F-4FC8E450583F}" type="datetime1">
              <a:rPr lang="sk-SK" smtClean="0"/>
              <a:t>10. 3. 2021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982F266-8C15-BC48-9009-1D9B33076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B42765D-A496-8147-991F-70AF58AFD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3A34D-75F9-3949-B5DE-DA6EC994E1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6409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emf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0.emf"/><Relationship Id="rId10" Type="http://schemas.openxmlformats.org/officeDocument/2006/relationships/image" Target="../media/image5.emf"/><Relationship Id="rId4" Type="http://schemas.openxmlformats.org/officeDocument/2006/relationships/diagramLayout" Target="../diagrams/layout1.xml"/><Relationship Id="rId9" Type="http://schemas.openxmlformats.org/officeDocument/2006/relationships/image" Target="../media/image4.emf"/><Relationship Id="rId1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0">
            <a:extLst>
              <a:ext uri="{FF2B5EF4-FFF2-40B4-BE49-F238E27FC236}">
                <a16:creationId xmlns:a16="http://schemas.microsoft.com/office/drawing/2014/main" id="{4FA4E651-C3D8-4DB8-A026-E8531C6AF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D76763-ED42-8344-8595-538AC2366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3257" y="3900106"/>
            <a:ext cx="10515600" cy="1620000"/>
          </a:xfrm>
          <a:noFill/>
        </p:spPr>
        <p:txBody>
          <a:bodyPr anchor="ctr">
            <a:normAutofit/>
          </a:bodyPr>
          <a:lstStyle/>
          <a:p>
            <a:r>
              <a:rPr lang="sk-SK" sz="5000" b="1" dirty="0"/>
              <a:t>GR</a:t>
            </a:r>
          </a:p>
        </p:txBody>
      </p:sp>
      <p:pic>
        <p:nvPicPr>
          <p:cNvPr id="6" name="Obrázok 5" descr="Obrázok, na ktorom je text&#10;&#10;Automaticky generovaný popis">
            <a:extLst>
              <a:ext uri="{FF2B5EF4-FFF2-40B4-BE49-F238E27FC236}">
                <a16:creationId xmlns:a16="http://schemas.microsoft.com/office/drawing/2014/main" id="{0E8966C5-0762-2941-9F0E-7464AE4720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9" b="5192"/>
          <a:stretch/>
        </p:blipFill>
        <p:spPr>
          <a:xfrm>
            <a:off x="20" y="2"/>
            <a:ext cx="12191979" cy="3900104"/>
          </a:xfrm>
          <a:prstGeom prst="rect">
            <a:avLst/>
          </a:prstGeom>
        </p:spPr>
      </p:pic>
      <p:sp>
        <p:nvSpPr>
          <p:cNvPr id="7" name="Podnadpis 2">
            <a:extLst>
              <a:ext uri="{FF2B5EF4-FFF2-40B4-BE49-F238E27FC236}">
                <a16:creationId xmlns:a16="http://schemas.microsoft.com/office/drawing/2014/main" id="{2A7B9695-CA37-C149-801C-7534F0D6C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6000" y="5241624"/>
            <a:ext cx="10800000" cy="556964"/>
          </a:xfrm>
          <a:noFill/>
        </p:spPr>
        <p:txBody>
          <a:bodyPr anchor="ctr">
            <a:normAutofit/>
          </a:bodyPr>
          <a:lstStyle/>
          <a:p>
            <a:r>
              <a:rPr lang="sk-SK" dirty="0"/>
              <a:t>JUDr. DUŠANIČ MARTIN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047519"/>
              </p:ext>
            </p:extLst>
          </p:nvPr>
        </p:nvGraphicFramePr>
        <p:xfrm>
          <a:off x="5965825" y="5786438"/>
          <a:ext cx="2492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showAsIcon="1" r:id="rId3" imgW="380880" imgH="806400" progId="AcroExch.Document.DC">
                  <p:embed/>
                </p:oleObj>
              </mc:Choice>
              <mc:Fallback>
                <p:oleObj name="Acrobat Document" showAsIcon="1" r:id="rId3" imgW="380880" imgH="8064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65825" y="5786438"/>
                        <a:ext cx="249238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918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280" y="629284"/>
            <a:ext cx="10515600" cy="4653913"/>
          </a:xfrm>
        </p:spPr>
        <p:txBody>
          <a:bodyPr>
            <a:normAutofit/>
          </a:bodyPr>
          <a:lstStyle/>
          <a:p>
            <a:br>
              <a:rPr lang="sk-SK" sz="1800" dirty="0"/>
            </a:br>
            <a:br>
              <a:rPr lang="sk-SK" sz="1800" dirty="0"/>
            </a:br>
            <a:br>
              <a:rPr lang="sk-SK" sz="1800" dirty="0"/>
            </a:br>
            <a:br>
              <a:rPr lang="sk-SK" sz="1800" dirty="0"/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sz="18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C7DCFB4-EF13-4344-8D7F-9665985BEA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9332537"/>
              </p:ext>
            </p:extLst>
          </p:nvPr>
        </p:nvGraphicFramePr>
        <p:xfrm>
          <a:off x="838200" y="281571"/>
          <a:ext cx="10326984" cy="5712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BlokTextu 17"/>
          <p:cNvSpPr txBox="1"/>
          <p:nvPr/>
        </p:nvSpPr>
        <p:spPr>
          <a:xfrm>
            <a:off x="8366698" y="12783425"/>
            <a:ext cx="508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 kliknutí na </a:t>
            </a:r>
          </a:p>
        </p:txBody>
      </p:sp>
      <p:pic>
        <p:nvPicPr>
          <p:cNvPr id="1038" name="Picture 14" descr="Súbor:Microsoft PowerPoint 2013 logo.svg – Wikipédi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87" y="6182773"/>
            <a:ext cx="18334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BlokTextu 16"/>
          <p:cNvSpPr txBox="1"/>
          <p:nvPr/>
        </p:nvSpPr>
        <p:spPr>
          <a:xfrm>
            <a:off x="1075312" y="6090941"/>
            <a:ext cx="481541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chemeClr val="bg1"/>
                </a:solidFill>
              </a:rPr>
              <a:t>PO KLIKNUTÍ NA IKONU SA ZOBRAZÍ PREZENTÁCIA</a:t>
            </a: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54074" y="1956193"/>
            <a:ext cx="635663" cy="540000"/>
          </a:xfrm>
          <a:prstGeom prst="rect">
            <a:avLst/>
          </a:prstGeom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21817" y="1956193"/>
            <a:ext cx="635663" cy="540000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86446" y="5280854"/>
            <a:ext cx="647014" cy="540000"/>
          </a:xfrm>
          <a:prstGeom prst="rect">
            <a:avLst/>
          </a:prstGeom>
        </p:spPr>
      </p:pic>
      <p:pic>
        <p:nvPicPr>
          <p:cNvPr id="15" name="Obrázok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55021" y="5266228"/>
            <a:ext cx="647014" cy="540000"/>
          </a:xfrm>
          <a:prstGeom prst="rect">
            <a:avLst/>
          </a:prstGeom>
        </p:spPr>
      </p:pic>
      <p:pic>
        <p:nvPicPr>
          <p:cNvPr id="19" name="Obrázok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23596" y="5237360"/>
            <a:ext cx="656671" cy="540000"/>
          </a:xfrm>
          <a:prstGeom prst="rect">
            <a:avLst/>
          </a:prstGeom>
        </p:spPr>
      </p:pic>
      <p:pic>
        <p:nvPicPr>
          <p:cNvPr id="20" name="Obrázok 1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29857" y="5237360"/>
            <a:ext cx="647014" cy="540000"/>
          </a:xfrm>
          <a:prstGeom prst="rect">
            <a:avLst/>
          </a:prstGeom>
        </p:spPr>
      </p:pic>
      <p:pic>
        <p:nvPicPr>
          <p:cNvPr id="21" name="Obrázok 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979148" y="5237360"/>
            <a:ext cx="64701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2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6506"/>
            <a:ext cx="10515600" cy="438229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b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b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vybudovať modernú cestársku spoločnosť pre potreby BSK</a:t>
            </a:r>
            <a:br>
              <a:rPr lang="sk-SK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sk-SK" sz="2000" b="1" dirty="0"/>
              <a:t>predstavenie nového modelu spolupráce na základe nového typu zmluvného vzťahu</a:t>
            </a:r>
            <a:br>
              <a:rPr lang="sk-SK" sz="2000" dirty="0"/>
            </a:br>
            <a:br>
              <a:rPr lang="sk-SK" sz="2000" dirty="0"/>
            </a:br>
            <a:r>
              <a:rPr lang="sk-SK" sz="2000" b="1" dirty="0"/>
              <a:t>základné princípy stanovené akcionárom:</a:t>
            </a:r>
            <a:br>
              <a:rPr lang="sk-SK" sz="2000" dirty="0"/>
            </a:br>
            <a:r>
              <a:rPr lang="sk-SK" sz="2000" dirty="0"/>
              <a:t>1. nová spoločnosť nebude vytvárať zisk na zákazkách vykonávaných pre BSK</a:t>
            </a:r>
            <a:br>
              <a:rPr lang="sk-SK" sz="2000" dirty="0"/>
            </a:br>
            <a:r>
              <a:rPr lang="sk-SK" sz="2000" dirty="0"/>
              <a:t>2. nastavenie nových kontrolných mechanizmov:</a:t>
            </a:r>
            <a:br>
              <a:rPr lang="sk-SK" sz="2000" dirty="0"/>
            </a:br>
            <a:r>
              <a:rPr lang="sk-SK" sz="2000" dirty="0"/>
              <a:t>- rozšírený počet členov DR na sedem</a:t>
            </a:r>
            <a:br>
              <a:rPr lang="sk-SK" sz="2000" dirty="0"/>
            </a:br>
            <a:r>
              <a:rPr lang="sk-SK" sz="2000" dirty="0"/>
              <a:t>- nová aktívna funkcia DR, bude vystupovať zároveň v úlohe rozhodcovského orgánu v prípadoch nezrovnalostí medzi RSC a BSK pre zúčtovávaní záloh</a:t>
            </a:r>
            <a:br>
              <a:rPr lang="sk-SK" sz="2000" dirty="0"/>
            </a:br>
            <a:r>
              <a:rPr lang="sk-SK" sz="2000" dirty="0"/>
              <a:t>- hlavný kontrolór BSK</a:t>
            </a:r>
            <a:br>
              <a:rPr lang="sk-SK" sz="2000" dirty="0"/>
            </a:br>
            <a:r>
              <a:rPr lang="sk-SK" sz="2000" dirty="0"/>
              <a:t>3. nová spoločnosť môže poskytovať služby pre zákazníkov tretích strán</a:t>
            </a:r>
            <a:br>
              <a:rPr lang="sk-SK" sz="2000" dirty="0"/>
            </a:br>
            <a:r>
              <a:rPr lang="sk-SK" sz="2000" dirty="0"/>
              <a:t>4. pravidelný </a:t>
            </a:r>
            <a:r>
              <a:rPr lang="sk-SK" sz="2000" dirty="0" err="1"/>
              <a:t>reporting</a:t>
            </a:r>
            <a:br>
              <a:rPr lang="sk-SK" sz="2000" dirty="0"/>
            </a:br>
            <a:br>
              <a:rPr lang="sk-SK" sz="1800" dirty="0"/>
            </a:br>
            <a: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zmluva </a:t>
            </a:r>
            <a:br>
              <a:rPr lang="sk-SK" sz="22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sk-SK" sz="2000" b="1" dirty="0" err="1"/>
              <a:t>Zmluva</a:t>
            </a:r>
            <a:r>
              <a:rPr lang="sk-SK" sz="2000" b="1" dirty="0"/>
              <a:t> o výkone správy majetku a o údržbe a rekonštrukcii ciest II. a III. triedy</a:t>
            </a:r>
            <a:br>
              <a:rPr lang="sk-S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sz="1800" dirty="0"/>
          </a:p>
        </p:txBody>
      </p:sp>
      <p:sp>
        <p:nvSpPr>
          <p:cNvPr id="2" name="Obdĺžnik 1">
            <a:extLst>
              <a:ext uri="{FF2B5EF4-FFF2-40B4-BE49-F238E27FC236}">
                <a16:creationId xmlns:a16="http://schemas.microsoft.com/office/drawing/2014/main" id="{24031A25-9EB6-4A82-BAA9-3606F23DE480}"/>
              </a:ext>
            </a:extLst>
          </p:cNvPr>
          <p:cNvSpPr/>
          <p:nvPr/>
        </p:nvSpPr>
        <p:spPr>
          <a:xfrm>
            <a:off x="-218440" y="360854"/>
            <a:ext cx="3164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Cieľ</a:t>
            </a:r>
          </a:p>
        </p:txBody>
      </p:sp>
    </p:spTree>
    <p:extLst>
      <p:ext uri="{BB962C8B-B14F-4D97-AF65-F5344CB8AC3E}">
        <p14:creationId xmlns:p14="http://schemas.microsoft.com/office/powerpoint/2010/main" val="386222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160" y="304580"/>
            <a:ext cx="10718800" cy="617786"/>
          </a:xfrm>
        </p:spPr>
        <p:txBody>
          <a:bodyPr>
            <a:normAutofit fontScale="90000"/>
          </a:bodyPr>
          <a:lstStyle/>
          <a:p>
            <a:br>
              <a:rPr lang="sk-SK" sz="18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18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18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18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18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Arial" panose="020B0604020202020204" pitchFamily="34" charset="0"/>
              </a:rPr>
              <a:t>Dôvody vzniku novej cestárskej firmy vo forme akciová spoločnosť podľa Obchodného zákonníka</a:t>
            </a:r>
            <a: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:</a:t>
            </a: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</a:br>
            <a:br>
              <a:rPr lang="sk-SK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Grafický objekt 2" descr="Hlava s ozubenými kolieskami">
            <a:extLst>
              <a:ext uri="{FF2B5EF4-FFF2-40B4-BE49-F238E27FC236}">
                <a16:creationId xmlns:a16="http://schemas.microsoft.com/office/drawing/2014/main" id="{202FC44B-7BED-4F7E-9F35-C020F956DF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9884" y="4473303"/>
            <a:ext cx="1605280" cy="1605280"/>
          </a:xfrm>
          <a:prstGeom prst="rect">
            <a:avLst/>
          </a:prstGeom>
        </p:spPr>
      </p:pic>
      <p:sp>
        <p:nvSpPr>
          <p:cNvPr id="2" name="Obdĺžnik 1">
            <a:extLst>
              <a:ext uri="{FF2B5EF4-FFF2-40B4-BE49-F238E27FC236}">
                <a16:creationId xmlns:a16="http://schemas.microsoft.com/office/drawing/2014/main" id="{BD214FD5-AA0F-4DB5-A939-58DCE3F94793}"/>
              </a:ext>
            </a:extLst>
          </p:cNvPr>
          <p:cNvSpPr/>
          <p:nvPr/>
        </p:nvSpPr>
        <p:spPr>
          <a:xfrm>
            <a:off x="1017767" y="862899"/>
            <a:ext cx="10185621" cy="36104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k-SK" sz="14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1. Ak </a:t>
            </a:r>
            <a:r>
              <a:rPr lang="sk-SK" sz="14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by nová firma mala právnu formu podľa zák. č. 523/2004 </a:t>
            </a:r>
            <a:r>
              <a:rPr lang="sk-SK" sz="1400" dirty="0" err="1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Z.z</a:t>
            </a:r>
            <a:r>
              <a:rPr lang="sk-SK" sz="14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 o rozpočtových pravidlách verejnej   správy (rozpočtové alebo príspevkové organizácie), v prípade </a:t>
            </a:r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zániku takejto organizácie prechádzajú jej práva a povinnosti (vrátane dlhov) na zriaďovateľa; v prípade akciovej spoločnosti tomu tak nie je (buď likvidácia alebo konkurz).</a:t>
            </a:r>
          </a:p>
          <a:p>
            <a:endParaRPr lang="sk-SK" sz="14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2. Existencia výnimky na uzavretie zmluvy o údržbe so Slovenskou správou ciest v zmysle § 3f zák. č. 135/1961 Zb. o pozemných komunikáciách (cestný zákon).</a:t>
            </a:r>
          </a:p>
          <a:p>
            <a:endParaRPr lang="sk-SK" sz="18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Možnosť uplatnenia odpočtu DPH pri kúpe tovarov, služieb (napr. v prípade nákupov novej stavebnej a strojovej mechanizácie).</a:t>
            </a:r>
          </a:p>
          <a:p>
            <a:endParaRPr lang="sk-SK" sz="14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4. Obchodná spoločnosť môže podnikať a poskytovať služby tretím subjektom.</a:t>
            </a:r>
          </a:p>
          <a:p>
            <a:endParaRPr lang="sk-SK" sz="14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5. Je eliminovaná z</a:t>
            </a:r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odpovednosť akcionára pri projektoch spolufinancovaných z fondov EÚ ostáva na spoločnosti a nehrozí riziko prenosu na BSK.</a:t>
            </a:r>
          </a:p>
          <a:p>
            <a:endParaRPr lang="sk-SK" sz="14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6. Možnosť pre novú firmu získavania úverov z komerčnej banky na zabezpečenie cash </a:t>
            </a:r>
            <a:r>
              <a:rPr lang="sk-SK" sz="1400" dirty="0" err="1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flow</a:t>
            </a:r>
            <a: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a zároveň to nezvyšuje dlhové zaťaženie BSK.</a:t>
            </a:r>
            <a:br>
              <a:rPr lang="sk-SK" sz="1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k-SK" sz="1400" b="1" dirty="0">
              <a:solidFill>
                <a:schemeClr val="tx1"/>
              </a:solidFill>
            </a:endParaRPr>
          </a:p>
          <a:p>
            <a:endParaRPr lang="sk-SK" sz="1400" b="1" dirty="0">
              <a:solidFill>
                <a:schemeClr val="tx1"/>
              </a:solidFill>
            </a:endParaRPr>
          </a:p>
          <a:p>
            <a:br>
              <a:rPr lang="sk-SK" sz="1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k-SK" sz="1400" b="1" dirty="0">
              <a:solidFill>
                <a:schemeClr val="tx1"/>
              </a:solidFill>
            </a:endParaRPr>
          </a:p>
          <a:p>
            <a:br>
              <a:rPr lang="sk-SK" sz="1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k-SK" sz="1400" b="1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sk-SK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39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280" y="629285"/>
            <a:ext cx="10515600" cy="386716"/>
          </a:xfrm>
        </p:spPr>
        <p:txBody>
          <a:bodyPr>
            <a:normAutofit fontScale="90000"/>
          </a:bodyPr>
          <a:lstStyle/>
          <a:p>
            <a:br>
              <a:rPr lang="sk-SK" sz="1800" b="1" dirty="0"/>
            </a:br>
            <a:br>
              <a:rPr lang="sk-SK" sz="1800" b="1" dirty="0"/>
            </a:br>
            <a:br>
              <a:rPr lang="sk-SK" sz="1800" b="1" dirty="0"/>
            </a:br>
            <a:br>
              <a:rPr lang="sk-SK" sz="1800" b="1" dirty="0"/>
            </a:br>
            <a:br>
              <a:rPr lang="sk-SK" sz="1800" b="1" dirty="0"/>
            </a:br>
            <a:br>
              <a:rPr lang="sk-SK" sz="1800" b="1" dirty="0"/>
            </a:br>
            <a: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Arial" panose="020B0604020202020204" pitchFamily="34" charset="0"/>
              </a:rPr>
              <a:t>Pomenovanie kľúčových oblastí procesu transformácie:</a:t>
            </a: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Arial" panose="020B0604020202020204" pitchFamily="34" charset="0"/>
              </a:rPr>
            </a:b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Arial" panose="020B0604020202020204" pitchFamily="34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sz="1800" b="1" dirty="0"/>
          </a:p>
        </p:txBody>
      </p:sp>
      <p:sp>
        <p:nvSpPr>
          <p:cNvPr id="2" name="Obdĺžnik: zaoblené rohy 1">
            <a:extLst>
              <a:ext uri="{FF2B5EF4-FFF2-40B4-BE49-F238E27FC236}">
                <a16:creationId xmlns:a16="http://schemas.microsoft.com/office/drawing/2014/main" id="{2543E347-0D83-4180-8CE9-6D925FAB3E3B}"/>
              </a:ext>
            </a:extLst>
          </p:cNvPr>
          <p:cNvSpPr/>
          <p:nvPr/>
        </p:nvSpPr>
        <p:spPr>
          <a:xfrm>
            <a:off x="970280" y="1100083"/>
            <a:ext cx="10515600" cy="4721597"/>
          </a:xfrm>
          <a:prstGeom prst="roundRect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nový typ Zmluvy s BSK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pripomienkovanie Stanov novej spoločnosti a ich zmeny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nastavovanie daňových otázok  so zástupcami MF SR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inventarizácia a spôsob budúceho prechodu </a:t>
            </a:r>
            <a:r>
              <a:rPr lang="sk-SK" sz="1800" dirty="0" err="1"/>
              <a:t>h+n</a:t>
            </a:r>
            <a:r>
              <a:rPr lang="sk-SK" sz="1800" dirty="0"/>
              <a:t> majetku na RSC (§59a zák.č.513/1991Zb.Obch.z)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nastavenie interných procesov RSC (</a:t>
            </a:r>
            <a:r>
              <a:rPr lang="sk-SK" sz="1800" dirty="0" err="1"/>
              <a:t>workflow</a:t>
            </a:r>
            <a:r>
              <a:rPr lang="sk-SK" sz="1800" dirty="0"/>
              <a:t>, obeh dokumentov, zodpovednosť vedúcich pracovníkov)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financovanie s bankami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plán digitalizácie RSC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personálny audit zamestnancov RCB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nastavenie budúceho </a:t>
            </a:r>
            <a:r>
              <a:rPr lang="sk-SK" sz="1800" dirty="0" err="1"/>
              <a:t>reportingu</a:t>
            </a:r>
            <a:r>
              <a:rPr lang="sk-SK" sz="1800" dirty="0"/>
              <a:t> pre BSK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kreovanie budúceho vnútorného Kompetenčného a Podpisového poriadku RSC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plán termínov schvaľovania a vytvorenie </a:t>
            </a:r>
            <a:r>
              <a:rPr lang="sk-SK" sz="1800" dirty="0" err="1"/>
              <a:t>template</a:t>
            </a:r>
            <a:r>
              <a:rPr lang="sk-SK" sz="1800" dirty="0"/>
              <a:t> </a:t>
            </a:r>
            <a:r>
              <a:rPr lang="sk-SK" sz="1800" dirty="0" err="1"/>
              <a:t>PaF</a:t>
            </a:r>
            <a:endParaRPr lang="sk-SK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RSC – subjekt hospodárskej mobilizácie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125 pracovnoprávnych vzťahov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nastavenie pravidiel odmeňovania viazaných na výkonnostné kritériá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/>
              <a:t>nová OŠ</a:t>
            </a: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3987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916"/>
          </a:xfrm>
        </p:spPr>
        <p:txBody>
          <a:bodyPr>
            <a:normAutofit fontScale="90000"/>
          </a:bodyPr>
          <a:lstStyle/>
          <a:p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Kancelária GR:</a:t>
            </a: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1800" dirty="0"/>
          </a:p>
        </p:txBody>
      </p:sp>
      <p:sp>
        <p:nvSpPr>
          <p:cNvPr id="3" name="Obdĺžnik: zaoblené rohy 2">
            <a:extLst>
              <a:ext uri="{FF2B5EF4-FFF2-40B4-BE49-F238E27FC236}">
                <a16:creationId xmlns:a16="http://schemas.microsoft.com/office/drawing/2014/main" id="{1BFE7F06-69F6-4ABA-9C28-668817EB12BA}"/>
              </a:ext>
            </a:extLst>
          </p:cNvPr>
          <p:cNvSpPr/>
          <p:nvPr/>
        </p:nvSpPr>
        <p:spPr>
          <a:xfrm>
            <a:off x="838200" y="1148082"/>
            <a:ext cx="10429240" cy="34442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bežné </a:t>
            </a:r>
            <a:r>
              <a:rPr lang="sk-SK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služby sekretariátu pre celú firmu RSC BSK</a:t>
            </a:r>
            <a:br>
              <a:rPr lang="sk-SK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povinnosti</a:t>
            </a:r>
            <a:r>
              <a:rPr lang="sk-SK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plynúce zo statusu 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subjektu hospodárskej mobilizácie, zák. č. 179/2011 </a:t>
            </a:r>
            <a:r>
              <a:rPr lang="sk-SK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Z.z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povinnosti poskytovania informácií, zák. č. 211/2000 </a:t>
            </a:r>
            <a:r>
              <a:rPr lang="sk-SK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Z.z</a:t>
            </a: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slobodnom prístupe k informáciám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úlohy vyplývajúce z postu garanta na nákladnú cestnú dopravu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zabezpečovanie právnych služieb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úlohy interného auditu a proces interných smerníc spoločnosti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správa IT a IS – viď prezentácia </a:t>
            </a:r>
            <a:b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komunikácia a PR – viď prezentácia</a:t>
            </a:r>
            <a:br>
              <a:rPr lang="sk-SK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17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Zástupný objekt pre obsah 10" descr="Obrázok, na ktorom je text&#10;&#10;Automaticky generovaný popis">
            <a:extLst>
              <a:ext uri="{FF2B5EF4-FFF2-40B4-BE49-F238E27FC236}">
                <a16:creationId xmlns:a16="http://schemas.microsoft.com/office/drawing/2014/main" id="{CE2DF601-7B96-F14D-A9A2-C76D85F40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6300" y="6078583"/>
            <a:ext cx="1587500" cy="542876"/>
          </a:xfrm>
          <a:effectLst/>
        </p:spPr>
      </p:pic>
      <p:cxnSp>
        <p:nvCxnSpPr>
          <p:cNvPr id="13" name="Priama spojnica 12">
            <a:extLst>
              <a:ext uri="{FF2B5EF4-FFF2-40B4-BE49-F238E27FC236}">
                <a16:creationId xmlns:a16="http://schemas.microsoft.com/office/drawing/2014/main" id="{75CA0FA7-9354-D240-9071-3AE0F5AD6567}"/>
              </a:ext>
            </a:extLst>
          </p:cNvPr>
          <p:cNvCxnSpPr>
            <a:cxnSpLocks/>
          </p:cNvCxnSpPr>
          <p:nvPr/>
        </p:nvCxnSpPr>
        <p:spPr>
          <a:xfrm>
            <a:off x="838200" y="5994500"/>
            <a:ext cx="10515600" cy="0"/>
          </a:xfrm>
          <a:prstGeom prst="line">
            <a:avLst/>
          </a:prstGeom>
          <a:ln w="12700"/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Nadpis 3">
            <a:extLst>
              <a:ext uri="{FF2B5EF4-FFF2-40B4-BE49-F238E27FC236}">
                <a16:creationId xmlns:a16="http://schemas.microsoft.com/office/drawing/2014/main" id="{3FDA338C-C938-49FB-9932-885B80BF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916"/>
          </a:xfrm>
        </p:spPr>
        <p:txBody>
          <a:bodyPr>
            <a:normAutofit fontScale="90000"/>
          </a:bodyPr>
          <a:lstStyle/>
          <a:p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Návrh na zvýšenie ZI:</a:t>
            </a: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k-SK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k-SK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1800" dirty="0"/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DEEE9664-DD9C-4C28-BF94-B944A3276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26713"/>
              </p:ext>
            </p:extLst>
          </p:nvPr>
        </p:nvGraphicFramePr>
        <p:xfrm>
          <a:off x="838200" y="934722"/>
          <a:ext cx="10439399" cy="4326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281">
                  <a:extLst>
                    <a:ext uri="{9D8B030D-6E8A-4147-A177-3AD203B41FA5}">
                      <a16:colId xmlns:a16="http://schemas.microsoft.com/office/drawing/2014/main" val="4030516637"/>
                    </a:ext>
                  </a:extLst>
                </a:gridCol>
                <a:gridCol w="2228470">
                  <a:extLst>
                    <a:ext uri="{9D8B030D-6E8A-4147-A177-3AD203B41FA5}">
                      <a16:colId xmlns:a16="http://schemas.microsoft.com/office/drawing/2014/main" val="1379442155"/>
                    </a:ext>
                  </a:extLst>
                </a:gridCol>
                <a:gridCol w="1495614">
                  <a:extLst>
                    <a:ext uri="{9D8B030D-6E8A-4147-A177-3AD203B41FA5}">
                      <a16:colId xmlns:a16="http://schemas.microsoft.com/office/drawing/2014/main" val="3675417582"/>
                    </a:ext>
                  </a:extLst>
                </a:gridCol>
                <a:gridCol w="1510571">
                  <a:extLst>
                    <a:ext uri="{9D8B030D-6E8A-4147-A177-3AD203B41FA5}">
                      <a16:colId xmlns:a16="http://schemas.microsoft.com/office/drawing/2014/main" val="727653485"/>
                    </a:ext>
                  </a:extLst>
                </a:gridCol>
                <a:gridCol w="4277463">
                  <a:extLst>
                    <a:ext uri="{9D8B030D-6E8A-4147-A177-3AD203B41FA5}">
                      <a16:colId xmlns:a16="http://schemas.microsoft.com/office/drawing/2014/main" val="671502345"/>
                    </a:ext>
                  </a:extLst>
                </a:gridCol>
              </a:tblGrid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jednorazové náklady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pravidelne ročne PaF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342638075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I.T.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modernizácia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100" u="none" strike="noStrike">
                          <a:effectLst/>
                        </a:rPr>
                        <a:t>263 960,00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server, antivírus, cest. software, smartphone, modul, print....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69149610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I.T.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2870875913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VO+facility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modernizácia (havarijný stav)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4026349861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VO+facility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ročné opravy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odhad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293829281"/>
                  </a:ext>
                </a:extLst>
              </a:tr>
              <a:tr h="363125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VO+facility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médiá, poistné, palivové karty, odpady, poplatky partner verejného sektora, internet, zabezpečovacie zariadenia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2433217567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legal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2596215485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komunikácia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533476531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HR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školenia, kurzy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3356978553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financie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modernizácia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100" u="none" strike="noStrike">
                          <a:effectLst/>
                        </a:rPr>
                        <a:t>20 000,00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účtovný software kompatibilný s cest. soft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738021097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financie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 dirty="0">
                          <a:effectLst/>
                        </a:rPr>
                        <a:t> </a:t>
                      </a:r>
                      <a:endParaRPr lang="sk-S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audity, poradca podnikateľa, licencie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31768485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údržba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modernizácia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3789552912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údržba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GO pre 2021/2022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ASAP kvôli procesu VO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3820636600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údržba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270869654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rekonš.+inv.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modernizácia 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611503801"/>
                  </a:ext>
                </a:extLst>
              </a:tr>
              <a:tr h="184882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rekonš.+inv.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prevádzka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508858065"/>
                  </a:ext>
                </a:extLst>
              </a:tr>
              <a:tr h="363125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GR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>
                          <a:effectLst/>
                        </a:rPr>
                        <a:t>nákup majetku RCB znalecké p.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100" u="none" strike="noStrike">
                          <a:effectLst/>
                        </a:rPr>
                        <a:t>812 991,43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predbežný odhad od znalca 4 skupiny - 558 riadkov obstarávacia cena 1.854.232,- EUR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1761592079"/>
                  </a:ext>
                </a:extLst>
              </a:tr>
              <a:tr h="463847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GR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100" u="none" strike="noStrike">
                          <a:effectLst/>
                        </a:rPr>
                        <a:t>zostatky materiálových zásob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100" u="none" strike="noStrike">
                          <a:effectLst/>
                        </a:rPr>
                        <a:t>150 000,00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soľ, benkalor, kamenivo, značky, stĺpiky, zvodidlá, farby, obruníky, oleje.... K 1.2.2021 - 77.190,-EUR....plus dokupovali soľ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3208181613"/>
                  </a:ext>
                </a:extLst>
              </a:tr>
              <a:tr h="363125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100" u="none" strike="noStrike">
                          <a:effectLst/>
                        </a:rPr>
                        <a:t>GR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>
                          <a:effectLst/>
                        </a:rPr>
                        <a:t>vklad majetku BSK znalecké p.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>
                          <a:effectLst/>
                        </a:rPr>
                        <a:t> </a:t>
                      </a: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100" u="none" strike="noStrike" dirty="0">
                          <a:effectLst/>
                        </a:rPr>
                        <a:t>predbežný odhad od znalca 3 skupiny - 66 riadkov obstarávacia cena 2.143.989,-EUR vrátane DPH</a:t>
                      </a:r>
                      <a:endParaRPr lang="sk-S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3" marR="6243" marT="6243" marB="0" anchor="b"/>
                </a:tc>
                <a:extLst>
                  <a:ext uri="{0D108BD9-81ED-4DB2-BD59-A6C34878D82A}">
                    <a16:rowId xmlns:a16="http://schemas.microsoft.com/office/drawing/2014/main" val="2128513095"/>
                  </a:ext>
                </a:extLst>
              </a:tr>
            </a:tbl>
          </a:graphicData>
        </a:graphic>
      </p:graphicFrame>
      <p:sp>
        <p:nvSpPr>
          <p:cNvPr id="5" name="BlokTextu 4">
            <a:extLst>
              <a:ext uri="{FF2B5EF4-FFF2-40B4-BE49-F238E27FC236}">
                <a16:creationId xmlns:a16="http://schemas.microsoft.com/office/drawing/2014/main" id="{4196272D-AF02-4D2E-A95B-30227A93B34A}"/>
              </a:ext>
            </a:extLst>
          </p:cNvPr>
          <p:cNvSpPr txBox="1"/>
          <p:nvPr/>
        </p:nvSpPr>
        <p:spPr>
          <a:xfrm>
            <a:off x="3317238" y="5284092"/>
            <a:ext cx="50749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spolu             1.246.951,-EUR + 20% DPH = 1.496.341,-EUR</a:t>
            </a:r>
          </a:p>
        </p:txBody>
      </p:sp>
    </p:spTree>
    <p:extLst>
      <p:ext uri="{BB962C8B-B14F-4D97-AF65-F5344CB8AC3E}">
        <p14:creationId xmlns:p14="http://schemas.microsoft.com/office/powerpoint/2010/main" val="7876302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5FEC9D18D8D249A7928735BB81A790" ma:contentTypeVersion="11" ma:contentTypeDescription="Umožňuje vytvoriť nový dokument." ma:contentTypeScope="" ma:versionID="df27d3e9846a1e42e87ebeb55ab37a3c">
  <xsd:schema xmlns:xsd="http://www.w3.org/2001/XMLSchema" xmlns:xs="http://www.w3.org/2001/XMLSchema" xmlns:p="http://schemas.microsoft.com/office/2006/metadata/properties" xmlns:ns2="0014d50b-6f30-4926-8a1c-6def29c85054" xmlns:ns3="d2b3a78c-f50d-4d33-bb34-bf1e0d9854f1" targetNamespace="http://schemas.microsoft.com/office/2006/metadata/properties" ma:root="true" ma:fieldsID="8d1a490a88f3225267e6cf9a8f4d5b18" ns2:_="" ns3:_="">
    <xsd:import namespace="0014d50b-6f30-4926-8a1c-6def29c85054"/>
    <xsd:import namespace="d2b3a78c-f50d-4d33-bb34-bf1e0d9854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14d50b-6f30-4926-8a1c-6def29c850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entifikátora dokumentu" ma:description="Hodnota identifikátora dokumentu priradená k tejto položke." ma:internalName="_dlc_DocId" ma:readOnly="true">
      <xsd:simpleType>
        <xsd:restriction base="dms:Text"/>
      </xsd:simpleType>
    </xsd:element>
    <xsd:element name="_dlc_DocIdUrl" ma:index="9" nillable="true" ma:displayName="Identifikátor dokumentu" ma:description="Trvalé prepojenie na tento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3a78c-f50d-4d33-bb34-bf1e0d9854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014d50b-6f30-4926-8a1c-6def29c85054">XMSUKZJ42ZE7-844373114-9747</_dlc_DocId>
    <_dlc_DocIdUrl xmlns="0014d50b-6f30-4926-8a1c-6def29c85054">
      <Url>https://vucba.sharepoint.com/sites/Dokumenty/KP/oorg/_layouts/15/DocIdRedir.aspx?ID=XMSUKZJ42ZE7-844373114-9747</Url>
      <Description>XMSUKZJ42ZE7-844373114-9747</Description>
    </_dlc_DocIdUrl>
  </documentManagement>
</p:properties>
</file>

<file path=customXml/itemProps1.xml><?xml version="1.0" encoding="utf-8"?>
<ds:datastoreItem xmlns:ds="http://schemas.openxmlformats.org/officeDocument/2006/customXml" ds:itemID="{9A34C888-E044-40EA-A566-4D5FF9C1E491}"/>
</file>

<file path=customXml/itemProps2.xml><?xml version="1.0" encoding="utf-8"?>
<ds:datastoreItem xmlns:ds="http://schemas.openxmlformats.org/officeDocument/2006/customXml" ds:itemID="{8735D242-E71F-4EFE-B898-7AA68C753EC8}"/>
</file>

<file path=customXml/itemProps3.xml><?xml version="1.0" encoding="utf-8"?>
<ds:datastoreItem xmlns:ds="http://schemas.openxmlformats.org/officeDocument/2006/customXml" ds:itemID="{9B366095-8E61-4BB6-8EBA-DE8FA719DD86}"/>
</file>

<file path=customXml/itemProps4.xml><?xml version="1.0" encoding="utf-8"?>
<ds:datastoreItem xmlns:ds="http://schemas.openxmlformats.org/officeDocument/2006/customXml" ds:itemID="{C5920C3F-E01D-4749-AAA5-EB86F2C8670E}"/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884</Words>
  <Application>Microsoft Office PowerPoint</Application>
  <PresentationFormat>Širokouhlá</PresentationFormat>
  <Paragraphs>158</Paragraphs>
  <Slides>7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Motív balíka Office</vt:lpstr>
      <vt:lpstr>Acrobat Document</vt:lpstr>
      <vt:lpstr>GR</vt:lpstr>
      <vt:lpstr>        </vt:lpstr>
      <vt:lpstr>   vybudovať modernú cestársku spoločnosť pre potreby BSK predstavenie nového modelu spolupráce na základe nového typu zmluvného vzťahu  základné princípy stanovené akcionárom: 1. nová spoločnosť nebude vytvárať zisk na zákazkách vykonávaných pre BSK 2. nastavenie nových kontrolných mechanizmov: - rozšírený počet členov DR na sedem - nová aktívna funkcia DR, bude vystupovať zároveň v úlohe rozhodcovského orgánu v prípadoch nezrovnalostí medzi RSC a BSK pre zúčtovávaní záloh - hlavný kontrolór BSK 3. nová spoločnosť môže poskytovať služby pre zákazníkov tretích strán 4. pravidelný reporting  zmluva  Zmluva o výkone správy majetku a o údržbe a rekonštrukcii ciest II. a III. triedy      </vt:lpstr>
      <vt:lpstr>     Dôvody vzniku novej cestárskej firmy vo forme akciová spoločnosť podľa Obchodného zákonníka:     </vt:lpstr>
      <vt:lpstr>      Pomenovanie kľúčových oblastí procesu transformácie:      </vt:lpstr>
      <vt:lpstr>    Kancelária GR:      </vt:lpstr>
      <vt:lpstr>    Návrh na zvýšenie ZI: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Sabina Jonaskova</dc:creator>
  <cp:lastModifiedBy>Martin Dusanic</cp:lastModifiedBy>
  <cp:revision>43</cp:revision>
  <dcterms:created xsi:type="dcterms:W3CDTF">2021-02-22T11:11:27Z</dcterms:created>
  <dcterms:modified xsi:type="dcterms:W3CDTF">2021-03-10T16:49:43Z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0x010100345FEC9D18D8D249A7928735BB81A790</vt:lpwstr>
  </property>
  <property fmtid="{D5CDD505-2E9C-101B-9397-08002B2CF9AE}" pid="3" name="_dlc_DocIdItemGuid">
    <vt:lpwstr>013e8000-35b1-44b2-8cb6-acc82e68a0eb</vt:lpwstr>
  </property>
</Properties>
</file>