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5" r:id="rId5"/>
    <p:sldId id="261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7498" autoAdjust="0"/>
  </p:normalViewPr>
  <p:slideViewPr>
    <p:cSldViewPr snapToGrid="0" snapToObjects="1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anica\Desktop\RSC\Dus&#780;anic&#780;\Poc&#780;ty%20pozi&#769;cii&#76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anica\Desktop\BSK\Pla&#769;n%20osobny&#769;ch%20na&#769;klado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anica\Desktop\RSC\F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C13-004C-92F5-999EF9CB4F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C13-004C-92F5-999EF9CB4F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C13-004C-92F5-999EF9CB4F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C13-004C-92F5-999EF9CB4FD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C13-004C-92F5-999EF9CB4FDB}"/>
                </c:ext>
              </c:extLst>
            </c:dLbl>
            <c:dLbl>
              <c:idx val="1"/>
              <c:layout>
                <c:manualLayout>
                  <c:x val="9.7544900145748979E-3"/>
                  <c:y val="-4.34176949874168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4398280367663"/>
                      <c:h val="0.225951499221145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13-004C-92F5-999EF9CB4FD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C13-004C-92F5-999EF9CB4FDB}"/>
                </c:ext>
              </c:extLst>
            </c:dLbl>
            <c:dLbl>
              <c:idx val="3"/>
              <c:layout>
                <c:manualLayout>
                  <c:x val="-2.81152859552286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13-004C-92F5-999EF9CB4F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Hárok1!$A$2:$A$5</c:f>
              <c:strCache>
                <c:ptCount val="4"/>
                <c:pt idx="0">
                  <c:v>Robotník</c:v>
                </c:pt>
                <c:pt idx="1">
                  <c:v>Robotník/krátky úväzok</c:v>
                </c:pt>
                <c:pt idx="2">
                  <c:v>THP</c:v>
                </c:pt>
                <c:pt idx="3">
                  <c:v>THP/krátky úväzok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59</c:v>
                </c:pt>
                <c:pt idx="1">
                  <c:v>23</c:v>
                </c:pt>
                <c:pt idx="2">
                  <c:v>38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13-004C-92F5-999EF9CB4FD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72269656655863E-2"/>
          <c:y val="0.13551242598643595"/>
          <c:w val="0.87869789779883933"/>
          <c:h val="0.64363981803226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Hárok3!$A$2</c:f>
              <c:strCache>
                <c:ptCount val="1"/>
                <c:pt idx="0">
                  <c:v>RSC BSK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Hárok3!$B$1:$H$1</c:f>
              <c:strCache>
                <c:ptCount val="7"/>
                <c:pt idx="0">
                  <c:v>Sťažený výkon práce</c:v>
                </c:pt>
                <c:pt idx="1">
                  <c:v>Príplatok za sviatok</c:v>
                </c:pt>
                <c:pt idx="2">
                  <c:v>Príplatok za sobotu </c:v>
                </c:pt>
                <c:pt idx="3">
                  <c:v>Príplatok za nedeľu </c:v>
                </c:pt>
                <c:pt idx="4">
                  <c:v>Príplatok za noc </c:v>
                </c:pt>
                <c:pt idx="5">
                  <c:v>Príplatok za nadčas</c:v>
                </c:pt>
                <c:pt idx="6">
                  <c:v>Pohotovosť</c:v>
                </c:pt>
              </c:strCache>
            </c:strRef>
          </c:cat>
          <c:val>
            <c:numRef>
              <c:f>Hárok3!$B$2:$H$2</c:f>
              <c:numCache>
                <c:formatCode>0</c:formatCode>
                <c:ptCount val="7"/>
                <c:pt idx="0">
                  <c:v>7280</c:v>
                </c:pt>
                <c:pt idx="1">
                  <c:v>14938</c:v>
                </c:pt>
                <c:pt idx="2">
                  <c:v>13000</c:v>
                </c:pt>
                <c:pt idx="3">
                  <c:v>24717</c:v>
                </c:pt>
                <c:pt idx="4">
                  <c:v>23408</c:v>
                </c:pt>
                <c:pt idx="5">
                  <c:v>9100</c:v>
                </c:pt>
                <c:pt idx="6">
                  <c:v>19481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7-9A49-B3E0-CA9A0E0DF4A0}"/>
            </c:ext>
          </c:extLst>
        </c:ser>
        <c:ser>
          <c:idx val="1"/>
          <c:order val="1"/>
          <c:tx>
            <c:strRef>
              <c:f>Hárok3!$A$3</c:f>
              <c:strCache>
                <c:ptCount val="1"/>
                <c:pt idx="0">
                  <c:v>RCBA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Hárok3!$B$1:$H$1</c:f>
              <c:strCache>
                <c:ptCount val="7"/>
                <c:pt idx="0">
                  <c:v>Sťažený výkon práce</c:v>
                </c:pt>
                <c:pt idx="1">
                  <c:v>Príplatok za sviatok</c:v>
                </c:pt>
                <c:pt idx="2">
                  <c:v>Príplatok za sobotu </c:v>
                </c:pt>
                <c:pt idx="3">
                  <c:v>Príplatok za nedeľu </c:v>
                </c:pt>
                <c:pt idx="4">
                  <c:v>Príplatok za noc </c:v>
                </c:pt>
                <c:pt idx="5">
                  <c:v>Príplatok za nadčas</c:v>
                </c:pt>
                <c:pt idx="6">
                  <c:v>Pohotovosť</c:v>
                </c:pt>
              </c:strCache>
            </c:strRef>
          </c:cat>
          <c:val>
            <c:numRef>
              <c:f>Hárok3!$B$3:$H$3</c:f>
              <c:numCache>
                <c:formatCode>General</c:formatCode>
                <c:ptCount val="7"/>
                <c:pt idx="0">
                  <c:v>5548</c:v>
                </c:pt>
                <c:pt idx="1">
                  <c:v>11250</c:v>
                </c:pt>
                <c:pt idx="2">
                  <c:v>9344</c:v>
                </c:pt>
                <c:pt idx="3">
                  <c:v>18465</c:v>
                </c:pt>
                <c:pt idx="4">
                  <c:v>17735</c:v>
                </c:pt>
                <c:pt idx="5">
                  <c:v>6894</c:v>
                </c:pt>
                <c:pt idx="6">
                  <c:v>15250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77-9A49-B3E0-CA9A0E0DF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088568"/>
        <c:axId val="363089352"/>
      </c:barChart>
      <c:catAx>
        <c:axId val="36308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3089352"/>
        <c:crosses val="autoZero"/>
        <c:auto val="1"/>
        <c:lblAlgn val="ctr"/>
        <c:lblOffset val="100"/>
        <c:noMultiLvlLbl val="0"/>
      </c:catAx>
      <c:valAx>
        <c:axId val="36308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308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584366384749832"/>
          <c:y val="0.13780990764189566"/>
          <c:w val="0.2602677788927083"/>
          <c:h val="9.8135052118534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="1">
                <a:solidFill>
                  <a:schemeClr val="accent1">
                    <a:lumMod val="75000"/>
                  </a:schemeClr>
                </a:solidFill>
              </a:rPr>
              <a:t>Základná mzda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9B-7F44-9E8C-ACC88F0483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9B-7F44-9E8C-ACC88F0483F8}"/>
              </c:ext>
            </c:extLst>
          </c:dPt>
          <c:dLbls>
            <c:dLbl>
              <c:idx val="1"/>
              <c:layout>
                <c:manualLayout>
                  <c:x val="1.5521100781301171E-7"/>
                  <c:y val="3.4892447712041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6120323919162"/>
                      <c:h val="0.14515163004357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39B-7F44-9E8C-ACC88F0483F8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'R'!$C$40:$C$41</c:f>
              <c:strCache>
                <c:ptCount val="2"/>
                <c:pt idx="0">
                  <c:v>RCBA</c:v>
                </c:pt>
                <c:pt idx="1">
                  <c:v>RSCBSK</c:v>
                </c:pt>
              </c:strCache>
            </c:strRef>
          </c:cat>
          <c:val>
            <c:numRef>
              <c:f>'R'!$D$40:$D$41</c:f>
              <c:numCache>
                <c:formatCode>_-* #\ ##0.00\ [$€-41B]_-;\-* #\ ##0.00\ [$€-41B]_-;_-* "-"??\ [$€-41B]_-;_-@_-</c:formatCode>
                <c:ptCount val="2"/>
                <c:pt idx="0">
                  <c:v>924861</c:v>
                </c:pt>
                <c:pt idx="1">
                  <c:v>1296336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9B-7F44-9E8C-ACC88F0483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086216"/>
        <c:axId val="363087392"/>
      </c:barChart>
      <c:catAx>
        <c:axId val="36308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3087392"/>
        <c:crosses val="autoZero"/>
        <c:auto val="1"/>
        <c:lblAlgn val="ctr"/>
        <c:lblOffset val="100"/>
        <c:noMultiLvlLbl val="0"/>
      </c:catAx>
      <c:valAx>
        <c:axId val="36308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3086216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6D90B-72F2-4C6B-891F-9E2F60A000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0BD1B37-32BC-4794-82E3-9C42AC6F36D5}">
      <dgm:prSet phldrT="[Text]"/>
      <dgm:spPr>
        <a:solidFill>
          <a:schemeClr val="accent2"/>
        </a:solidFill>
      </dgm:spPr>
      <dgm:t>
        <a:bodyPr/>
        <a:lstStyle/>
        <a:p>
          <a:r>
            <a:rPr lang="sk-SK" dirty="0"/>
            <a:t> Generálny riaditeľ</a:t>
          </a:r>
        </a:p>
      </dgm:t>
    </dgm:pt>
    <dgm:pt modelId="{FC3566B3-2B9A-41DD-8A4E-CDCC4F4F9095}" type="parTrans" cxnId="{1F99FB51-77FF-427D-9B22-BC475C19AAC7}">
      <dgm:prSet/>
      <dgm:spPr/>
      <dgm:t>
        <a:bodyPr/>
        <a:lstStyle/>
        <a:p>
          <a:endParaRPr lang="sk-SK"/>
        </a:p>
      </dgm:t>
    </dgm:pt>
    <dgm:pt modelId="{9B9FC136-983F-4573-BDE3-55F95A5A5042}" type="sibTrans" cxnId="{1F99FB51-77FF-427D-9B22-BC475C19AAC7}">
      <dgm:prSet/>
      <dgm:spPr/>
      <dgm:t>
        <a:bodyPr/>
        <a:lstStyle/>
        <a:p>
          <a:endParaRPr lang="sk-SK"/>
        </a:p>
      </dgm:t>
    </dgm:pt>
    <dgm:pt modelId="{5CDB5D30-7D49-4738-B99A-3C1F945C3FD1}">
      <dgm:prSet phldrT="[Text]"/>
      <dgm:spPr/>
      <dgm:t>
        <a:bodyPr/>
        <a:lstStyle/>
        <a:p>
          <a:r>
            <a:rPr lang="sk-SK" dirty="0"/>
            <a:t>2200 </a:t>
          </a:r>
        </a:p>
        <a:p>
          <a:r>
            <a:rPr lang="sk-SK" dirty="0"/>
            <a:t>Hospodárske  stredisko Senec</a:t>
          </a:r>
        </a:p>
      </dgm:t>
    </dgm:pt>
    <dgm:pt modelId="{96BBE9DC-F8EB-4876-9F61-667BDD0BC8C1}" type="parTrans" cxnId="{F17E562C-A0D6-43BA-B013-3943F380ECDD}">
      <dgm:prSet/>
      <dgm:spPr/>
      <dgm:t>
        <a:bodyPr/>
        <a:lstStyle/>
        <a:p>
          <a:endParaRPr lang="sk-SK"/>
        </a:p>
      </dgm:t>
    </dgm:pt>
    <dgm:pt modelId="{F0C4BEA6-FC84-4B11-A51A-60FAC5B5C342}" type="sibTrans" cxnId="{F17E562C-A0D6-43BA-B013-3943F380ECDD}">
      <dgm:prSet/>
      <dgm:spPr/>
      <dgm:t>
        <a:bodyPr/>
        <a:lstStyle/>
        <a:p>
          <a:endParaRPr lang="sk-SK"/>
        </a:p>
      </dgm:t>
    </dgm:pt>
    <dgm:pt modelId="{6BD690FA-3F16-4850-A80C-B7A83FFC5CE3}">
      <dgm:prSet phldrT="[Text]"/>
      <dgm:spPr>
        <a:solidFill>
          <a:srgbClr val="FFC000"/>
        </a:solidFill>
      </dgm:spPr>
      <dgm:t>
        <a:bodyPr/>
        <a:lstStyle/>
        <a:p>
          <a:r>
            <a:rPr lang="sk-SK" dirty="0"/>
            <a:t>3000 </a:t>
          </a:r>
        </a:p>
        <a:p>
          <a:r>
            <a:rPr lang="sk-SK" dirty="0"/>
            <a:t>Úsek verejného obstarávania a služieb</a:t>
          </a:r>
        </a:p>
      </dgm:t>
    </dgm:pt>
    <dgm:pt modelId="{8F7B70E2-D882-4F5F-84B8-0E7EAAA99AE3}" type="parTrans" cxnId="{F53D21C5-30C6-467B-861E-EBC7BAEA7697}">
      <dgm:prSet/>
      <dgm:spPr/>
      <dgm:t>
        <a:bodyPr/>
        <a:lstStyle/>
        <a:p>
          <a:endParaRPr lang="sk-SK"/>
        </a:p>
      </dgm:t>
    </dgm:pt>
    <dgm:pt modelId="{8F6AFC5A-49F2-4686-8826-F76DABC5C8CD}" type="sibTrans" cxnId="{F53D21C5-30C6-467B-861E-EBC7BAEA7697}">
      <dgm:prSet/>
      <dgm:spPr/>
      <dgm:t>
        <a:bodyPr/>
        <a:lstStyle/>
        <a:p>
          <a:endParaRPr lang="sk-SK"/>
        </a:p>
      </dgm:t>
    </dgm:pt>
    <dgm:pt modelId="{FD3C0B40-3D88-4397-B3B3-E3F6C6AC9006}">
      <dgm:prSet phldrT="[Text]"/>
      <dgm:spPr>
        <a:solidFill>
          <a:srgbClr val="FFC000"/>
        </a:solidFill>
      </dgm:spPr>
      <dgm:t>
        <a:bodyPr/>
        <a:lstStyle/>
        <a:p>
          <a:r>
            <a:rPr lang="sk-SK" dirty="0"/>
            <a:t>4000 </a:t>
          </a:r>
        </a:p>
        <a:p>
          <a:r>
            <a:rPr lang="sk-SK" dirty="0"/>
            <a:t>Finančno-ekonomický úsek</a:t>
          </a:r>
        </a:p>
      </dgm:t>
    </dgm:pt>
    <dgm:pt modelId="{BAB833DD-EFA0-4FB9-8B0A-247CB39B00EC}" type="parTrans" cxnId="{6C0EF809-6BCE-455D-AA26-1AA458DD3D4C}">
      <dgm:prSet/>
      <dgm:spPr/>
      <dgm:t>
        <a:bodyPr/>
        <a:lstStyle/>
        <a:p>
          <a:endParaRPr lang="sk-SK"/>
        </a:p>
      </dgm:t>
    </dgm:pt>
    <dgm:pt modelId="{0AA08BBA-9852-493B-AA62-4878D6175EE1}" type="sibTrans" cxnId="{6C0EF809-6BCE-455D-AA26-1AA458DD3D4C}">
      <dgm:prSet/>
      <dgm:spPr/>
      <dgm:t>
        <a:bodyPr/>
        <a:lstStyle/>
        <a:p>
          <a:endParaRPr lang="sk-SK"/>
        </a:p>
      </dgm:t>
    </dgm:pt>
    <dgm:pt modelId="{C1DDF6CD-3243-4E65-A81C-4AFF986A84C6}">
      <dgm:prSet phldrT="[Text]"/>
      <dgm:spPr>
        <a:solidFill>
          <a:schemeClr val="accent1"/>
        </a:solidFill>
      </dgm:spPr>
      <dgm:t>
        <a:bodyPr/>
        <a:lstStyle/>
        <a:p>
          <a:r>
            <a:rPr lang="sk-SK" dirty="0"/>
            <a:t>2300 </a:t>
          </a:r>
        </a:p>
        <a:p>
          <a:r>
            <a:rPr lang="sk-SK" dirty="0"/>
            <a:t>Hospodárske  stredisko Pezinok</a:t>
          </a:r>
        </a:p>
      </dgm:t>
    </dgm:pt>
    <dgm:pt modelId="{9F91527E-A549-4150-89DD-DBB91F6AC620}" type="parTrans" cxnId="{54E84AA0-879F-4279-A34C-44CF405C014B}">
      <dgm:prSet/>
      <dgm:spPr/>
      <dgm:t>
        <a:bodyPr/>
        <a:lstStyle/>
        <a:p>
          <a:endParaRPr lang="sk-SK"/>
        </a:p>
      </dgm:t>
    </dgm:pt>
    <dgm:pt modelId="{388147F0-3F2D-446C-9BD1-9F361A239427}" type="sibTrans" cxnId="{54E84AA0-879F-4279-A34C-44CF405C014B}">
      <dgm:prSet/>
      <dgm:spPr/>
      <dgm:t>
        <a:bodyPr/>
        <a:lstStyle/>
        <a:p>
          <a:endParaRPr lang="sk-SK"/>
        </a:p>
      </dgm:t>
    </dgm:pt>
    <dgm:pt modelId="{A6E34384-BBB5-4610-B02A-E9BEAD4619F2}" type="asst">
      <dgm:prSet/>
      <dgm:spPr>
        <a:solidFill>
          <a:schemeClr val="accent2"/>
        </a:solidFill>
      </dgm:spPr>
      <dgm:t>
        <a:bodyPr/>
        <a:lstStyle/>
        <a:p>
          <a:r>
            <a:rPr lang="sk-SK" dirty="0"/>
            <a:t>0000 Kancelária GR</a:t>
          </a:r>
        </a:p>
      </dgm:t>
    </dgm:pt>
    <dgm:pt modelId="{33D14751-9A32-467A-9BC4-7A333FD7ED76}" type="parTrans" cxnId="{5400C197-17B7-4509-AC25-6A479ADF8E64}">
      <dgm:prSet/>
      <dgm:spPr/>
      <dgm:t>
        <a:bodyPr/>
        <a:lstStyle/>
        <a:p>
          <a:endParaRPr lang="sk-SK"/>
        </a:p>
      </dgm:t>
    </dgm:pt>
    <dgm:pt modelId="{E0DECA25-5B97-44B4-8760-B3DD9C439EFA}" type="sibTrans" cxnId="{5400C197-17B7-4509-AC25-6A479ADF8E64}">
      <dgm:prSet/>
      <dgm:spPr/>
      <dgm:t>
        <a:bodyPr/>
        <a:lstStyle/>
        <a:p>
          <a:endParaRPr lang="sk-SK"/>
        </a:p>
      </dgm:t>
    </dgm:pt>
    <dgm:pt modelId="{7488D865-FAD9-41C9-A11B-87B7C7444A1F}">
      <dgm:prSet/>
      <dgm:spPr>
        <a:solidFill>
          <a:srgbClr val="FFC000"/>
        </a:solidFill>
      </dgm:spPr>
      <dgm:t>
        <a:bodyPr/>
        <a:lstStyle/>
        <a:p>
          <a:r>
            <a:rPr lang="sk-SK" dirty="0"/>
            <a:t>5000 </a:t>
          </a:r>
        </a:p>
        <a:p>
          <a:r>
            <a:rPr lang="sk-SK" dirty="0"/>
            <a:t>Personálny úsek</a:t>
          </a:r>
          <a:endParaRPr lang="sk-SK" baseline="0" dirty="0">
            <a:solidFill>
              <a:srgbClr val="FFFF00"/>
            </a:solidFill>
          </a:endParaRPr>
        </a:p>
      </dgm:t>
    </dgm:pt>
    <dgm:pt modelId="{F38847CB-3B9E-49A8-8F98-DD476059048E}" type="parTrans" cxnId="{CE181440-3565-4C6C-AAC1-B268557577A5}">
      <dgm:prSet/>
      <dgm:spPr/>
      <dgm:t>
        <a:bodyPr/>
        <a:lstStyle/>
        <a:p>
          <a:endParaRPr lang="sk-SK"/>
        </a:p>
      </dgm:t>
    </dgm:pt>
    <dgm:pt modelId="{04A5B5A9-A9A5-46BC-897C-D32B82E6F63A}" type="sibTrans" cxnId="{CE181440-3565-4C6C-AAC1-B268557577A5}">
      <dgm:prSet/>
      <dgm:spPr/>
      <dgm:t>
        <a:bodyPr/>
        <a:lstStyle/>
        <a:p>
          <a:endParaRPr lang="sk-SK"/>
        </a:p>
      </dgm:t>
    </dgm:pt>
    <dgm:pt modelId="{FBDDCF52-6252-4863-A3EC-8F8F16909ADF}">
      <dgm:prSet phldrT="[Text]"/>
      <dgm:spPr/>
      <dgm:t>
        <a:bodyPr/>
        <a:lstStyle/>
        <a:p>
          <a:r>
            <a:rPr lang="sk-SK" dirty="0"/>
            <a:t>2100 </a:t>
          </a:r>
        </a:p>
        <a:p>
          <a:r>
            <a:rPr lang="sk-SK" dirty="0"/>
            <a:t>Hospodárske  stredisko Malacky</a:t>
          </a:r>
        </a:p>
      </dgm:t>
    </dgm:pt>
    <dgm:pt modelId="{EA396197-0FBC-4F66-ABAA-33FEB278332B}" type="sibTrans" cxnId="{CAE4C260-916E-409C-934E-5866E7DF199B}">
      <dgm:prSet/>
      <dgm:spPr/>
      <dgm:t>
        <a:bodyPr/>
        <a:lstStyle/>
        <a:p>
          <a:endParaRPr lang="sk-SK"/>
        </a:p>
      </dgm:t>
    </dgm:pt>
    <dgm:pt modelId="{951CCE9F-5C0A-4E27-ADA8-D7E8385AB77D}" type="parTrans" cxnId="{CAE4C260-916E-409C-934E-5866E7DF199B}">
      <dgm:prSet/>
      <dgm:spPr/>
      <dgm:t>
        <a:bodyPr/>
        <a:lstStyle/>
        <a:p>
          <a:endParaRPr lang="sk-SK"/>
        </a:p>
      </dgm:t>
    </dgm:pt>
    <dgm:pt modelId="{6EE6DBE0-5EC3-4184-A520-11382E10E005}">
      <dgm:prSet phldrT="[Text]"/>
      <dgm:spPr>
        <a:solidFill>
          <a:srgbClr val="FFC000"/>
        </a:solidFill>
      </dgm:spPr>
      <dgm:t>
        <a:bodyPr/>
        <a:lstStyle/>
        <a:p>
          <a:r>
            <a:rPr lang="sk-SK" dirty="0"/>
            <a:t>2000 </a:t>
          </a:r>
        </a:p>
        <a:p>
          <a:r>
            <a:rPr lang="sk-SK" dirty="0"/>
            <a:t>Úsek údržby a opráv</a:t>
          </a:r>
          <a:endParaRPr lang="sk-SK" baseline="0" dirty="0">
            <a:solidFill>
              <a:srgbClr val="FFFF00"/>
            </a:solidFill>
          </a:endParaRPr>
        </a:p>
      </dgm:t>
    </dgm:pt>
    <dgm:pt modelId="{C4919B59-98C5-4A8C-98CC-C40C6B4DAD60}" type="sibTrans" cxnId="{112BED3D-9F26-467E-BE17-B68D24C54DED}">
      <dgm:prSet/>
      <dgm:spPr/>
      <dgm:t>
        <a:bodyPr/>
        <a:lstStyle/>
        <a:p>
          <a:endParaRPr lang="sk-SK"/>
        </a:p>
      </dgm:t>
    </dgm:pt>
    <dgm:pt modelId="{4AB9725A-6155-41E2-B009-E143FA1274C5}" type="parTrans" cxnId="{112BED3D-9F26-467E-BE17-B68D24C54DED}">
      <dgm:prSet/>
      <dgm:spPr/>
      <dgm:t>
        <a:bodyPr/>
        <a:lstStyle/>
        <a:p>
          <a:endParaRPr lang="sk-SK"/>
        </a:p>
      </dgm:t>
    </dgm:pt>
    <dgm:pt modelId="{5B790C6C-1642-493D-A929-DDBC156C7E9A}">
      <dgm:prSet/>
      <dgm:spPr>
        <a:solidFill>
          <a:srgbClr val="FFC000"/>
        </a:solidFill>
      </dgm:spPr>
      <dgm:t>
        <a:bodyPr/>
        <a:lstStyle/>
        <a:p>
          <a:r>
            <a:rPr lang="sk-SK" dirty="0"/>
            <a:t>1000 </a:t>
          </a:r>
        </a:p>
        <a:p>
          <a:r>
            <a:rPr lang="sk-SK" dirty="0"/>
            <a:t>Úsek technických a investičných činností</a:t>
          </a:r>
        </a:p>
      </dgm:t>
    </dgm:pt>
    <dgm:pt modelId="{87D0C996-E0E0-419F-9CAD-E28FD4B0C369}" type="parTrans" cxnId="{6A3D3B15-D299-4628-8EFD-51C6AA1B8DCA}">
      <dgm:prSet/>
      <dgm:spPr/>
      <dgm:t>
        <a:bodyPr/>
        <a:lstStyle/>
        <a:p>
          <a:endParaRPr lang="sk-SK"/>
        </a:p>
      </dgm:t>
    </dgm:pt>
    <dgm:pt modelId="{0C32FCB0-D30E-45CC-9513-7B721D61810F}" type="sibTrans" cxnId="{6A3D3B15-D299-4628-8EFD-51C6AA1B8DCA}">
      <dgm:prSet/>
      <dgm:spPr/>
      <dgm:t>
        <a:bodyPr/>
        <a:lstStyle/>
        <a:p>
          <a:endParaRPr lang="sk-SK"/>
        </a:p>
      </dgm:t>
    </dgm:pt>
    <dgm:pt modelId="{156439BA-0EA9-46AA-A0BE-BAB938C5861A}">
      <dgm:prSet/>
      <dgm:spPr/>
      <dgm:t>
        <a:bodyPr/>
        <a:lstStyle/>
        <a:p>
          <a:r>
            <a:rPr lang="sk-SK" dirty="0"/>
            <a:t>1100 </a:t>
          </a:r>
        </a:p>
        <a:p>
          <a:r>
            <a:rPr lang="sk-SK" dirty="0"/>
            <a:t>Oddelenie technickej evidencie ciest</a:t>
          </a:r>
        </a:p>
      </dgm:t>
    </dgm:pt>
    <dgm:pt modelId="{A17EA2F4-650C-4BE6-8EE0-35DCB759B1DE}" type="parTrans" cxnId="{65391C19-0755-4100-8A85-736BCC193F38}">
      <dgm:prSet/>
      <dgm:spPr/>
      <dgm:t>
        <a:bodyPr/>
        <a:lstStyle/>
        <a:p>
          <a:endParaRPr lang="sk-SK"/>
        </a:p>
      </dgm:t>
    </dgm:pt>
    <dgm:pt modelId="{17BCC519-DDC0-41EF-B7B2-95516CEDE0F8}" type="sibTrans" cxnId="{65391C19-0755-4100-8A85-736BCC193F38}">
      <dgm:prSet/>
      <dgm:spPr/>
      <dgm:t>
        <a:bodyPr/>
        <a:lstStyle/>
        <a:p>
          <a:endParaRPr lang="sk-SK"/>
        </a:p>
      </dgm:t>
    </dgm:pt>
    <dgm:pt modelId="{35527785-E142-4BE9-8852-69E8026D12B3}">
      <dgm:prSet/>
      <dgm:spPr/>
      <dgm:t>
        <a:bodyPr/>
        <a:lstStyle/>
        <a:p>
          <a:r>
            <a:rPr lang="sk-SK" dirty="0"/>
            <a:t>3100 </a:t>
          </a:r>
        </a:p>
        <a:p>
          <a:r>
            <a:rPr lang="sk-SK" dirty="0"/>
            <a:t>Oddelenie správy majetku a služieb </a:t>
          </a:r>
        </a:p>
      </dgm:t>
    </dgm:pt>
    <dgm:pt modelId="{B6332651-CAEF-47B1-A64D-25AEA67FB1B4}" type="parTrans" cxnId="{7C5EF142-409F-4156-89D3-8D7C68D0184D}">
      <dgm:prSet/>
      <dgm:spPr/>
      <dgm:t>
        <a:bodyPr/>
        <a:lstStyle/>
        <a:p>
          <a:endParaRPr lang="sk-SK"/>
        </a:p>
      </dgm:t>
    </dgm:pt>
    <dgm:pt modelId="{86D480DC-A7DE-4C16-B1AA-5AD5F6552255}" type="sibTrans" cxnId="{7C5EF142-409F-4156-89D3-8D7C68D0184D}">
      <dgm:prSet/>
      <dgm:spPr/>
      <dgm:t>
        <a:bodyPr/>
        <a:lstStyle/>
        <a:p>
          <a:endParaRPr lang="sk-SK"/>
        </a:p>
      </dgm:t>
    </dgm:pt>
    <dgm:pt modelId="{4FC65421-EAD4-42F2-AE7A-E51CA90CA178}" type="pres">
      <dgm:prSet presAssocID="{A726D90B-72F2-4C6B-891F-9E2F60A000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C887A6-8C68-4029-9C77-FB4CCDFCDE01}" type="pres">
      <dgm:prSet presAssocID="{C0BD1B37-32BC-4794-82E3-9C42AC6F36D5}" presName="hierRoot1" presStyleCnt="0">
        <dgm:presLayoutVars>
          <dgm:hierBranch val="init"/>
        </dgm:presLayoutVars>
      </dgm:prSet>
      <dgm:spPr/>
    </dgm:pt>
    <dgm:pt modelId="{8C381646-4EF2-4F69-92F9-DDA326D04F0D}" type="pres">
      <dgm:prSet presAssocID="{C0BD1B37-32BC-4794-82E3-9C42AC6F36D5}" presName="rootComposite1" presStyleCnt="0"/>
      <dgm:spPr/>
    </dgm:pt>
    <dgm:pt modelId="{EDF07859-2984-4398-A0D0-6A63863F0A4F}" type="pres">
      <dgm:prSet presAssocID="{C0BD1B37-32BC-4794-82E3-9C42AC6F36D5}" presName="rootText1" presStyleLbl="node0" presStyleIdx="0" presStyleCnt="1">
        <dgm:presLayoutVars>
          <dgm:chPref val="3"/>
        </dgm:presLayoutVars>
      </dgm:prSet>
      <dgm:spPr/>
    </dgm:pt>
    <dgm:pt modelId="{AE6C94B3-2BB1-4855-85C8-5EB0BF6C2B2B}" type="pres">
      <dgm:prSet presAssocID="{C0BD1B37-32BC-4794-82E3-9C42AC6F36D5}" presName="rootConnector1" presStyleLbl="node1" presStyleIdx="0" presStyleCnt="0"/>
      <dgm:spPr/>
    </dgm:pt>
    <dgm:pt modelId="{B6B7B5B6-88C3-45F7-AF27-95FED9CC96E9}" type="pres">
      <dgm:prSet presAssocID="{C0BD1B37-32BC-4794-82E3-9C42AC6F36D5}" presName="hierChild2" presStyleCnt="0"/>
      <dgm:spPr/>
    </dgm:pt>
    <dgm:pt modelId="{23496FF1-19BF-4B82-A924-E251993505BC}" type="pres">
      <dgm:prSet presAssocID="{87D0C996-E0E0-419F-9CAD-E28FD4B0C369}" presName="Name37" presStyleLbl="parChTrans1D2" presStyleIdx="0" presStyleCnt="6"/>
      <dgm:spPr/>
    </dgm:pt>
    <dgm:pt modelId="{77677338-1F22-415A-A544-1F66EFEBA697}" type="pres">
      <dgm:prSet presAssocID="{5B790C6C-1642-493D-A929-DDBC156C7E9A}" presName="hierRoot2" presStyleCnt="0">
        <dgm:presLayoutVars>
          <dgm:hierBranch val="init"/>
        </dgm:presLayoutVars>
      </dgm:prSet>
      <dgm:spPr/>
    </dgm:pt>
    <dgm:pt modelId="{B548065D-C143-4656-BADB-C30C72233524}" type="pres">
      <dgm:prSet presAssocID="{5B790C6C-1642-493D-A929-DDBC156C7E9A}" presName="rootComposite" presStyleCnt="0"/>
      <dgm:spPr/>
    </dgm:pt>
    <dgm:pt modelId="{0AE7D985-3AB7-4B10-923A-0A4DCA4A2CC9}" type="pres">
      <dgm:prSet presAssocID="{5B790C6C-1642-493D-A929-DDBC156C7E9A}" presName="rootText" presStyleLbl="node2" presStyleIdx="0" presStyleCnt="5" custLinFactNeighborX="4625">
        <dgm:presLayoutVars>
          <dgm:chPref val="3"/>
        </dgm:presLayoutVars>
      </dgm:prSet>
      <dgm:spPr/>
    </dgm:pt>
    <dgm:pt modelId="{B76730EC-94C3-42A9-BCB2-3B21DDB754BD}" type="pres">
      <dgm:prSet presAssocID="{5B790C6C-1642-493D-A929-DDBC156C7E9A}" presName="rootConnector" presStyleLbl="node2" presStyleIdx="0" presStyleCnt="5"/>
      <dgm:spPr/>
    </dgm:pt>
    <dgm:pt modelId="{C0561214-666F-4019-B984-DADBBA2D6999}" type="pres">
      <dgm:prSet presAssocID="{5B790C6C-1642-493D-A929-DDBC156C7E9A}" presName="hierChild4" presStyleCnt="0"/>
      <dgm:spPr/>
    </dgm:pt>
    <dgm:pt modelId="{13415CAE-BB12-449B-AC99-913BCA46DA13}" type="pres">
      <dgm:prSet presAssocID="{A17EA2F4-650C-4BE6-8EE0-35DCB759B1DE}" presName="Name37" presStyleLbl="parChTrans1D3" presStyleIdx="0" presStyleCnt="5"/>
      <dgm:spPr/>
    </dgm:pt>
    <dgm:pt modelId="{C59AA4EE-2E02-4578-B9A0-F8C0F5EA0ACC}" type="pres">
      <dgm:prSet presAssocID="{156439BA-0EA9-46AA-A0BE-BAB938C5861A}" presName="hierRoot2" presStyleCnt="0">
        <dgm:presLayoutVars>
          <dgm:hierBranch val="init"/>
        </dgm:presLayoutVars>
      </dgm:prSet>
      <dgm:spPr/>
    </dgm:pt>
    <dgm:pt modelId="{D020FBC4-81E0-4262-9BFB-6ECBC123EB1D}" type="pres">
      <dgm:prSet presAssocID="{156439BA-0EA9-46AA-A0BE-BAB938C5861A}" presName="rootComposite" presStyleCnt="0"/>
      <dgm:spPr/>
    </dgm:pt>
    <dgm:pt modelId="{7F1F7637-96A8-4DA5-AC73-D22A6AC2B295}" type="pres">
      <dgm:prSet presAssocID="{156439BA-0EA9-46AA-A0BE-BAB938C5861A}" presName="rootText" presStyleLbl="node3" presStyleIdx="0" presStyleCnt="5">
        <dgm:presLayoutVars>
          <dgm:chPref val="3"/>
        </dgm:presLayoutVars>
      </dgm:prSet>
      <dgm:spPr/>
    </dgm:pt>
    <dgm:pt modelId="{05568478-57E3-4B89-B0BB-9937C6084694}" type="pres">
      <dgm:prSet presAssocID="{156439BA-0EA9-46AA-A0BE-BAB938C5861A}" presName="rootConnector" presStyleLbl="node3" presStyleIdx="0" presStyleCnt="5"/>
      <dgm:spPr/>
    </dgm:pt>
    <dgm:pt modelId="{DC01BD4D-C41A-4637-944C-8C27A71DCC82}" type="pres">
      <dgm:prSet presAssocID="{156439BA-0EA9-46AA-A0BE-BAB938C5861A}" presName="hierChild4" presStyleCnt="0"/>
      <dgm:spPr/>
    </dgm:pt>
    <dgm:pt modelId="{8EDE89CE-4530-4F27-BF54-E51E9AABC970}" type="pres">
      <dgm:prSet presAssocID="{156439BA-0EA9-46AA-A0BE-BAB938C5861A}" presName="hierChild5" presStyleCnt="0"/>
      <dgm:spPr/>
    </dgm:pt>
    <dgm:pt modelId="{E927B733-83E6-4B95-AF22-7D38235266CA}" type="pres">
      <dgm:prSet presAssocID="{5B790C6C-1642-493D-A929-DDBC156C7E9A}" presName="hierChild5" presStyleCnt="0"/>
      <dgm:spPr/>
    </dgm:pt>
    <dgm:pt modelId="{9D63BB18-4714-489D-AD54-A2BBDD49AF29}" type="pres">
      <dgm:prSet presAssocID="{4AB9725A-6155-41E2-B009-E143FA1274C5}" presName="Name37" presStyleLbl="parChTrans1D2" presStyleIdx="1" presStyleCnt="6"/>
      <dgm:spPr/>
    </dgm:pt>
    <dgm:pt modelId="{EBC5A112-5018-4479-837C-AD5622E7CC9F}" type="pres">
      <dgm:prSet presAssocID="{6EE6DBE0-5EC3-4184-A520-11382E10E005}" presName="hierRoot2" presStyleCnt="0">
        <dgm:presLayoutVars>
          <dgm:hierBranch val="init"/>
        </dgm:presLayoutVars>
      </dgm:prSet>
      <dgm:spPr/>
    </dgm:pt>
    <dgm:pt modelId="{9C77BF80-BE69-4C64-A3EA-4D57044C262E}" type="pres">
      <dgm:prSet presAssocID="{6EE6DBE0-5EC3-4184-A520-11382E10E005}" presName="rootComposite" presStyleCnt="0"/>
      <dgm:spPr/>
    </dgm:pt>
    <dgm:pt modelId="{BEBF2378-54C1-4532-9C80-C9D80ACDB17D}" type="pres">
      <dgm:prSet presAssocID="{6EE6DBE0-5EC3-4184-A520-11382E10E005}" presName="rootText" presStyleLbl="node2" presStyleIdx="1" presStyleCnt="5" custLinFactNeighborX="4625">
        <dgm:presLayoutVars>
          <dgm:chPref val="3"/>
        </dgm:presLayoutVars>
      </dgm:prSet>
      <dgm:spPr/>
    </dgm:pt>
    <dgm:pt modelId="{7D3A8733-1768-457F-9B6A-328570D3BF03}" type="pres">
      <dgm:prSet presAssocID="{6EE6DBE0-5EC3-4184-A520-11382E10E005}" presName="rootConnector" presStyleLbl="node2" presStyleIdx="1" presStyleCnt="5"/>
      <dgm:spPr/>
    </dgm:pt>
    <dgm:pt modelId="{232A3773-1475-4C3C-BB80-74042DC3A594}" type="pres">
      <dgm:prSet presAssocID="{6EE6DBE0-5EC3-4184-A520-11382E10E005}" presName="hierChild4" presStyleCnt="0"/>
      <dgm:spPr/>
    </dgm:pt>
    <dgm:pt modelId="{F8193045-9B48-41CD-B49F-8743AD66AC86}" type="pres">
      <dgm:prSet presAssocID="{951CCE9F-5C0A-4E27-ADA8-D7E8385AB77D}" presName="Name37" presStyleLbl="parChTrans1D3" presStyleIdx="1" presStyleCnt="5"/>
      <dgm:spPr/>
    </dgm:pt>
    <dgm:pt modelId="{9C1153BB-5A1C-4968-AD93-9EA08137C5ED}" type="pres">
      <dgm:prSet presAssocID="{FBDDCF52-6252-4863-A3EC-8F8F16909ADF}" presName="hierRoot2" presStyleCnt="0">
        <dgm:presLayoutVars>
          <dgm:hierBranch val="init"/>
        </dgm:presLayoutVars>
      </dgm:prSet>
      <dgm:spPr/>
    </dgm:pt>
    <dgm:pt modelId="{86488498-74CE-4E8F-BE81-B9349A5301CC}" type="pres">
      <dgm:prSet presAssocID="{FBDDCF52-6252-4863-A3EC-8F8F16909ADF}" presName="rootComposite" presStyleCnt="0"/>
      <dgm:spPr/>
    </dgm:pt>
    <dgm:pt modelId="{C8C70377-CC4A-4D4A-A485-14E0F481D05E}" type="pres">
      <dgm:prSet presAssocID="{FBDDCF52-6252-4863-A3EC-8F8F16909ADF}" presName="rootText" presStyleLbl="node3" presStyleIdx="1" presStyleCnt="5">
        <dgm:presLayoutVars>
          <dgm:chPref val="3"/>
        </dgm:presLayoutVars>
      </dgm:prSet>
      <dgm:spPr/>
    </dgm:pt>
    <dgm:pt modelId="{C874317F-2368-4EF6-8F58-622BC2D83BC7}" type="pres">
      <dgm:prSet presAssocID="{FBDDCF52-6252-4863-A3EC-8F8F16909ADF}" presName="rootConnector" presStyleLbl="node3" presStyleIdx="1" presStyleCnt="5"/>
      <dgm:spPr/>
    </dgm:pt>
    <dgm:pt modelId="{0A613CCC-E5B7-4FFF-B28F-3F64EAF5E5AA}" type="pres">
      <dgm:prSet presAssocID="{FBDDCF52-6252-4863-A3EC-8F8F16909ADF}" presName="hierChild4" presStyleCnt="0"/>
      <dgm:spPr/>
    </dgm:pt>
    <dgm:pt modelId="{189065D0-2BE2-4A55-B998-668DFA1CE771}" type="pres">
      <dgm:prSet presAssocID="{FBDDCF52-6252-4863-A3EC-8F8F16909ADF}" presName="hierChild5" presStyleCnt="0"/>
      <dgm:spPr/>
    </dgm:pt>
    <dgm:pt modelId="{B9302BBE-D26B-4BC9-BB92-05940AD51629}" type="pres">
      <dgm:prSet presAssocID="{96BBE9DC-F8EB-4876-9F61-667BDD0BC8C1}" presName="Name37" presStyleLbl="parChTrans1D3" presStyleIdx="2" presStyleCnt="5"/>
      <dgm:spPr/>
    </dgm:pt>
    <dgm:pt modelId="{A86C2A43-5D5A-4339-B8B1-4CC34DEDB21E}" type="pres">
      <dgm:prSet presAssocID="{5CDB5D30-7D49-4738-B99A-3C1F945C3FD1}" presName="hierRoot2" presStyleCnt="0">
        <dgm:presLayoutVars>
          <dgm:hierBranch val="init"/>
        </dgm:presLayoutVars>
      </dgm:prSet>
      <dgm:spPr/>
    </dgm:pt>
    <dgm:pt modelId="{E42D006B-9091-43EB-9F1A-8D4528B85063}" type="pres">
      <dgm:prSet presAssocID="{5CDB5D30-7D49-4738-B99A-3C1F945C3FD1}" presName="rootComposite" presStyleCnt="0"/>
      <dgm:spPr/>
    </dgm:pt>
    <dgm:pt modelId="{4A04D410-307F-4496-9045-7C78E7045C19}" type="pres">
      <dgm:prSet presAssocID="{5CDB5D30-7D49-4738-B99A-3C1F945C3FD1}" presName="rootText" presStyleLbl="node3" presStyleIdx="2" presStyleCnt="5">
        <dgm:presLayoutVars>
          <dgm:chPref val="3"/>
        </dgm:presLayoutVars>
      </dgm:prSet>
      <dgm:spPr/>
    </dgm:pt>
    <dgm:pt modelId="{C47327DD-E1C7-4DD3-ACB4-693AD5B4AD35}" type="pres">
      <dgm:prSet presAssocID="{5CDB5D30-7D49-4738-B99A-3C1F945C3FD1}" presName="rootConnector" presStyleLbl="node3" presStyleIdx="2" presStyleCnt="5"/>
      <dgm:spPr/>
    </dgm:pt>
    <dgm:pt modelId="{714EF9E5-ACA9-48B0-BAB1-3E24282AAF22}" type="pres">
      <dgm:prSet presAssocID="{5CDB5D30-7D49-4738-B99A-3C1F945C3FD1}" presName="hierChild4" presStyleCnt="0"/>
      <dgm:spPr/>
    </dgm:pt>
    <dgm:pt modelId="{0D20DDB5-CFF4-483C-8A1B-29FEFBAEF714}" type="pres">
      <dgm:prSet presAssocID="{5CDB5D30-7D49-4738-B99A-3C1F945C3FD1}" presName="hierChild5" presStyleCnt="0"/>
      <dgm:spPr/>
    </dgm:pt>
    <dgm:pt modelId="{A54D9214-AD9E-4CDF-A62E-6970B5099E43}" type="pres">
      <dgm:prSet presAssocID="{9F91527E-A549-4150-89DD-DBB91F6AC620}" presName="Name37" presStyleLbl="parChTrans1D3" presStyleIdx="3" presStyleCnt="5"/>
      <dgm:spPr/>
    </dgm:pt>
    <dgm:pt modelId="{7E9DA9C2-86C1-4540-8BAA-83228A67CADB}" type="pres">
      <dgm:prSet presAssocID="{C1DDF6CD-3243-4E65-A81C-4AFF986A84C6}" presName="hierRoot2" presStyleCnt="0">
        <dgm:presLayoutVars>
          <dgm:hierBranch val="init"/>
        </dgm:presLayoutVars>
      </dgm:prSet>
      <dgm:spPr/>
    </dgm:pt>
    <dgm:pt modelId="{BBABCF39-6EED-4DAD-A930-3AD95EF3DDB7}" type="pres">
      <dgm:prSet presAssocID="{C1DDF6CD-3243-4E65-A81C-4AFF986A84C6}" presName="rootComposite" presStyleCnt="0"/>
      <dgm:spPr/>
    </dgm:pt>
    <dgm:pt modelId="{3A2BDC85-BDFD-4505-89E0-15F7AEDBDCFB}" type="pres">
      <dgm:prSet presAssocID="{C1DDF6CD-3243-4E65-A81C-4AFF986A84C6}" presName="rootText" presStyleLbl="node3" presStyleIdx="3" presStyleCnt="5">
        <dgm:presLayoutVars>
          <dgm:chPref val="3"/>
        </dgm:presLayoutVars>
      </dgm:prSet>
      <dgm:spPr/>
    </dgm:pt>
    <dgm:pt modelId="{10A91847-D50F-4C23-BFE0-1A372C7262EF}" type="pres">
      <dgm:prSet presAssocID="{C1DDF6CD-3243-4E65-A81C-4AFF986A84C6}" presName="rootConnector" presStyleLbl="node3" presStyleIdx="3" presStyleCnt="5"/>
      <dgm:spPr/>
    </dgm:pt>
    <dgm:pt modelId="{B15C5AD5-4A2C-4EDB-9D72-AD3BE7739012}" type="pres">
      <dgm:prSet presAssocID="{C1DDF6CD-3243-4E65-A81C-4AFF986A84C6}" presName="hierChild4" presStyleCnt="0"/>
      <dgm:spPr/>
    </dgm:pt>
    <dgm:pt modelId="{67EEA912-BD44-4FBE-B521-1C31D30D0D58}" type="pres">
      <dgm:prSet presAssocID="{C1DDF6CD-3243-4E65-A81C-4AFF986A84C6}" presName="hierChild5" presStyleCnt="0"/>
      <dgm:spPr/>
    </dgm:pt>
    <dgm:pt modelId="{4A4E0A79-381F-4693-8AA0-22F71ACFC634}" type="pres">
      <dgm:prSet presAssocID="{6EE6DBE0-5EC3-4184-A520-11382E10E005}" presName="hierChild5" presStyleCnt="0"/>
      <dgm:spPr/>
    </dgm:pt>
    <dgm:pt modelId="{D9B39403-4004-4BA2-9D74-D58139CE6A0A}" type="pres">
      <dgm:prSet presAssocID="{8F7B70E2-D882-4F5F-84B8-0E7EAAA99AE3}" presName="Name37" presStyleLbl="parChTrans1D2" presStyleIdx="2" presStyleCnt="6"/>
      <dgm:spPr/>
    </dgm:pt>
    <dgm:pt modelId="{118A2370-7777-43B3-A2DA-53032A600E39}" type="pres">
      <dgm:prSet presAssocID="{6BD690FA-3F16-4850-A80C-B7A83FFC5CE3}" presName="hierRoot2" presStyleCnt="0">
        <dgm:presLayoutVars>
          <dgm:hierBranch val="init"/>
        </dgm:presLayoutVars>
      </dgm:prSet>
      <dgm:spPr/>
    </dgm:pt>
    <dgm:pt modelId="{785FE8E8-C5F2-40E6-90F5-57155681E87C}" type="pres">
      <dgm:prSet presAssocID="{6BD690FA-3F16-4850-A80C-B7A83FFC5CE3}" presName="rootComposite" presStyleCnt="0"/>
      <dgm:spPr/>
    </dgm:pt>
    <dgm:pt modelId="{B4C53D80-D829-4069-AF89-36F564531286}" type="pres">
      <dgm:prSet presAssocID="{6BD690FA-3F16-4850-A80C-B7A83FFC5CE3}" presName="rootText" presStyleLbl="node2" presStyleIdx="2" presStyleCnt="5" custLinFactNeighborX="4625">
        <dgm:presLayoutVars>
          <dgm:chPref val="3"/>
        </dgm:presLayoutVars>
      </dgm:prSet>
      <dgm:spPr/>
    </dgm:pt>
    <dgm:pt modelId="{3B830C2D-BCF1-4263-9220-DC49620C2C19}" type="pres">
      <dgm:prSet presAssocID="{6BD690FA-3F16-4850-A80C-B7A83FFC5CE3}" presName="rootConnector" presStyleLbl="node2" presStyleIdx="2" presStyleCnt="5"/>
      <dgm:spPr/>
    </dgm:pt>
    <dgm:pt modelId="{066D58FE-B3E5-43F4-B405-6701BB01E405}" type="pres">
      <dgm:prSet presAssocID="{6BD690FA-3F16-4850-A80C-B7A83FFC5CE3}" presName="hierChild4" presStyleCnt="0"/>
      <dgm:spPr/>
    </dgm:pt>
    <dgm:pt modelId="{86743678-0A2E-4426-A62E-DD1CF4751E67}" type="pres">
      <dgm:prSet presAssocID="{B6332651-CAEF-47B1-A64D-25AEA67FB1B4}" presName="Name37" presStyleLbl="parChTrans1D3" presStyleIdx="4" presStyleCnt="5"/>
      <dgm:spPr/>
    </dgm:pt>
    <dgm:pt modelId="{16858954-1991-485F-9A19-8DB64289166F}" type="pres">
      <dgm:prSet presAssocID="{35527785-E142-4BE9-8852-69E8026D12B3}" presName="hierRoot2" presStyleCnt="0">
        <dgm:presLayoutVars>
          <dgm:hierBranch val="init"/>
        </dgm:presLayoutVars>
      </dgm:prSet>
      <dgm:spPr/>
    </dgm:pt>
    <dgm:pt modelId="{85722FD5-32D1-48B0-BD3B-88B7C80B560E}" type="pres">
      <dgm:prSet presAssocID="{35527785-E142-4BE9-8852-69E8026D12B3}" presName="rootComposite" presStyleCnt="0"/>
      <dgm:spPr/>
    </dgm:pt>
    <dgm:pt modelId="{A7A4B584-B330-4972-B628-B0647D6872C7}" type="pres">
      <dgm:prSet presAssocID="{35527785-E142-4BE9-8852-69E8026D12B3}" presName="rootText" presStyleLbl="node3" presStyleIdx="4" presStyleCnt="5">
        <dgm:presLayoutVars>
          <dgm:chPref val="3"/>
        </dgm:presLayoutVars>
      </dgm:prSet>
      <dgm:spPr/>
    </dgm:pt>
    <dgm:pt modelId="{9C50F71B-6DFE-4F03-9DA3-1FFECA66631B}" type="pres">
      <dgm:prSet presAssocID="{35527785-E142-4BE9-8852-69E8026D12B3}" presName="rootConnector" presStyleLbl="node3" presStyleIdx="4" presStyleCnt="5"/>
      <dgm:spPr/>
    </dgm:pt>
    <dgm:pt modelId="{1AEDCD8F-2819-4AE3-A0AC-27CB290BB45F}" type="pres">
      <dgm:prSet presAssocID="{35527785-E142-4BE9-8852-69E8026D12B3}" presName="hierChild4" presStyleCnt="0"/>
      <dgm:spPr/>
    </dgm:pt>
    <dgm:pt modelId="{4AF4C6A8-2A68-4465-936B-054317B07C9B}" type="pres">
      <dgm:prSet presAssocID="{35527785-E142-4BE9-8852-69E8026D12B3}" presName="hierChild5" presStyleCnt="0"/>
      <dgm:spPr/>
    </dgm:pt>
    <dgm:pt modelId="{F459B2B5-200C-4B31-A4CC-2A83B882C431}" type="pres">
      <dgm:prSet presAssocID="{6BD690FA-3F16-4850-A80C-B7A83FFC5CE3}" presName="hierChild5" presStyleCnt="0"/>
      <dgm:spPr/>
    </dgm:pt>
    <dgm:pt modelId="{9F2832A9-0828-4EE5-A3F8-A5E33BAE7D09}" type="pres">
      <dgm:prSet presAssocID="{BAB833DD-EFA0-4FB9-8B0A-247CB39B00EC}" presName="Name37" presStyleLbl="parChTrans1D2" presStyleIdx="3" presStyleCnt="6"/>
      <dgm:spPr/>
    </dgm:pt>
    <dgm:pt modelId="{27CC464F-9780-4F94-9683-4FDC003465BA}" type="pres">
      <dgm:prSet presAssocID="{FD3C0B40-3D88-4397-B3B3-E3F6C6AC9006}" presName="hierRoot2" presStyleCnt="0">
        <dgm:presLayoutVars>
          <dgm:hierBranch val="init"/>
        </dgm:presLayoutVars>
      </dgm:prSet>
      <dgm:spPr/>
    </dgm:pt>
    <dgm:pt modelId="{1CE16FA9-676F-46C9-9162-8FBDB9B8DD7A}" type="pres">
      <dgm:prSet presAssocID="{FD3C0B40-3D88-4397-B3B3-E3F6C6AC9006}" presName="rootComposite" presStyleCnt="0"/>
      <dgm:spPr/>
    </dgm:pt>
    <dgm:pt modelId="{6C53A845-15F6-425A-9C6D-CBB74F388C17}" type="pres">
      <dgm:prSet presAssocID="{FD3C0B40-3D88-4397-B3B3-E3F6C6AC9006}" presName="rootText" presStyleLbl="node2" presStyleIdx="3" presStyleCnt="5" custLinFactNeighborX="4625">
        <dgm:presLayoutVars>
          <dgm:chPref val="3"/>
        </dgm:presLayoutVars>
      </dgm:prSet>
      <dgm:spPr/>
    </dgm:pt>
    <dgm:pt modelId="{C858DC9E-FCCE-4BF0-AED6-3687EE247B82}" type="pres">
      <dgm:prSet presAssocID="{FD3C0B40-3D88-4397-B3B3-E3F6C6AC9006}" presName="rootConnector" presStyleLbl="node2" presStyleIdx="3" presStyleCnt="5"/>
      <dgm:spPr/>
    </dgm:pt>
    <dgm:pt modelId="{923D5BDB-E31C-47E2-9704-95ED5A833339}" type="pres">
      <dgm:prSet presAssocID="{FD3C0B40-3D88-4397-B3B3-E3F6C6AC9006}" presName="hierChild4" presStyleCnt="0"/>
      <dgm:spPr/>
    </dgm:pt>
    <dgm:pt modelId="{09AF809C-84D3-4DB7-B7B8-B46DE894AA47}" type="pres">
      <dgm:prSet presAssocID="{FD3C0B40-3D88-4397-B3B3-E3F6C6AC9006}" presName="hierChild5" presStyleCnt="0"/>
      <dgm:spPr/>
    </dgm:pt>
    <dgm:pt modelId="{DF680AAD-A80D-4369-A73A-C6147EA99CEF}" type="pres">
      <dgm:prSet presAssocID="{F38847CB-3B9E-49A8-8F98-DD476059048E}" presName="Name37" presStyleLbl="parChTrans1D2" presStyleIdx="4" presStyleCnt="6"/>
      <dgm:spPr/>
    </dgm:pt>
    <dgm:pt modelId="{89E8D994-EC0F-4F46-9C9C-54F0E79C9668}" type="pres">
      <dgm:prSet presAssocID="{7488D865-FAD9-41C9-A11B-87B7C7444A1F}" presName="hierRoot2" presStyleCnt="0">
        <dgm:presLayoutVars>
          <dgm:hierBranch val="init"/>
        </dgm:presLayoutVars>
      </dgm:prSet>
      <dgm:spPr/>
    </dgm:pt>
    <dgm:pt modelId="{32993522-DD8C-44A1-9DBC-4CAC1DCA8643}" type="pres">
      <dgm:prSet presAssocID="{7488D865-FAD9-41C9-A11B-87B7C7444A1F}" presName="rootComposite" presStyleCnt="0"/>
      <dgm:spPr/>
    </dgm:pt>
    <dgm:pt modelId="{FFB48324-E35A-4969-9CF8-B7AE41C3F444}" type="pres">
      <dgm:prSet presAssocID="{7488D865-FAD9-41C9-A11B-87B7C7444A1F}" presName="rootText" presStyleLbl="node2" presStyleIdx="4" presStyleCnt="5">
        <dgm:presLayoutVars>
          <dgm:chPref val="3"/>
        </dgm:presLayoutVars>
      </dgm:prSet>
      <dgm:spPr/>
    </dgm:pt>
    <dgm:pt modelId="{708C702E-7DC2-4D75-BADF-C9F0D8B6D070}" type="pres">
      <dgm:prSet presAssocID="{7488D865-FAD9-41C9-A11B-87B7C7444A1F}" presName="rootConnector" presStyleLbl="node2" presStyleIdx="4" presStyleCnt="5"/>
      <dgm:spPr/>
    </dgm:pt>
    <dgm:pt modelId="{72F85AAC-865C-413C-84DE-F9F23D95F42D}" type="pres">
      <dgm:prSet presAssocID="{7488D865-FAD9-41C9-A11B-87B7C7444A1F}" presName="hierChild4" presStyleCnt="0"/>
      <dgm:spPr/>
    </dgm:pt>
    <dgm:pt modelId="{BC035F44-94F1-4FEA-BF65-9496425A4D74}" type="pres">
      <dgm:prSet presAssocID="{7488D865-FAD9-41C9-A11B-87B7C7444A1F}" presName="hierChild5" presStyleCnt="0"/>
      <dgm:spPr/>
    </dgm:pt>
    <dgm:pt modelId="{1933B0C2-59BD-4251-B29F-6E03C5B1D1E1}" type="pres">
      <dgm:prSet presAssocID="{C0BD1B37-32BC-4794-82E3-9C42AC6F36D5}" presName="hierChild3" presStyleCnt="0"/>
      <dgm:spPr/>
    </dgm:pt>
    <dgm:pt modelId="{595CD0DB-B2CC-4A65-A090-5B14177C376D}" type="pres">
      <dgm:prSet presAssocID="{33D14751-9A32-467A-9BC4-7A333FD7ED76}" presName="Name111" presStyleLbl="parChTrans1D2" presStyleIdx="5" presStyleCnt="6"/>
      <dgm:spPr/>
    </dgm:pt>
    <dgm:pt modelId="{C3DF99A6-1F0A-4698-B0E0-40F1898E5020}" type="pres">
      <dgm:prSet presAssocID="{A6E34384-BBB5-4610-B02A-E9BEAD4619F2}" presName="hierRoot3" presStyleCnt="0">
        <dgm:presLayoutVars>
          <dgm:hierBranch val="init"/>
        </dgm:presLayoutVars>
      </dgm:prSet>
      <dgm:spPr/>
    </dgm:pt>
    <dgm:pt modelId="{C312EF98-EDEC-4C26-9D28-D9AFFFB627C7}" type="pres">
      <dgm:prSet presAssocID="{A6E34384-BBB5-4610-B02A-E9BEAD4619F2}" presName="rootComposite3" presStyleCnt="0"/>
      <dgm:spPr/>
    </dgm:pt>
    <dgm:pt modelId="{AEDF2A4E-F879-479F-9733-C78943C4466A}" type="pres">
      <dgm:prSet presAssocID="{A6E34384-BBB5-4610-B02A-E9BEAD4619F2}" presName="rootText3" presStyleLbl="asst1" presStyleIdx="0" presStyleCnt="1">
        <dgm:presLayoutVars>
          <dgm:chPref val="3"/>
        </dgm:presLayoutVars>
      </dgm:prSet>
      <dgm:spPr/>
    </dgm:pt>
    <dgm:pt modelId="{440F2DF5-D5E8-4C06-A39B-93850C083636}" type="pres">
      <dgm:prSet presAssocID="{A6E34384-BBB5-4610-B02A-E9BEAD4619F2}" presName="rootConnector3" presStyleLbl="asst1" presStyleIdx="0" presStyleCnt="1"/>
      <dgm:spPr/>
    </dgm:pt>
    <dgm:pt modelId="{9C2B51A4-A49C-4EFB-B2E8-D89AFFA8E0D8}" type="pres">
      <dgm:prSet presAssocID="{A6E34384-BBB5-4610-B02A-E9BEAD4619F2}" presName="hierChild6" presStyleCnt="0"/>
      <dgm:spPr/>
    </dgm:pt>
    <dgm:pt modelId="{1FD548DA-1486-42EC-97B7-9C54579926CC}" type="pres">
      <dgm:prSet presAssocID="{A6E34384-BBB5-4610-B02A-E9BEAD4619F2}" presName="hierChild7" presStyleCnt="0"/>
      <dgm:spPr/>
    </dgm:pt>
  </dgm:ptLst>
  <dgm:cxnLst>
    <dgm:cxn modelId="{2AF15D05-45CA-45F4-9D09-86E70AB4F219}" type="presOf" srcId="{A726D90B-72F2-4C6B-891F-9E2F60A0006E}" destId="{4FC65421-EAD4-42F2-AE7A-E51CA90CA178}" srcOrd="0" destOrd="0" presId="urn:microsoft.com/office/officeart/2005/8/layout/orgChart1"/>
    <dgm:cxn modelId="{6C0EF809-6BCE-455D-AA26-1AA458DD3D4C}" srcId="{C0BD1B37-32BC-4794-82E3-9C42AC6F36D5}" destId="{FD3C0B40-3D88-4397-B3B3-E3F6C6AC9006}" srcOrd="4" destOrd="0" parTransId="{BAB833DD-EFA0-4FB9-8B0A-247CB39B00EC}" sibTransId="{0AA08BBA-9852-493B-AA62-4878D6175EE1}"/>
    <dgm:cxn modelId="{4CFDB00F-26A1-40E1-83A4-D8D11827F328}" type="presOf" srcId="{B6332651-CAEF-47B1-A64D-25AEA67FB1B4}" destId="{86743678-0A2E-4426-A62E-DD1CF4751E67}" srcOrd="0" destOrd="0" presId="urn:microsoft.com/office/officeart/2005/8/layout/orgChart1"/>
    <dgm:cxn modelId="{543D6E14-9496-4673-BF6A-DC640683F76F}" type="presOf" srcId="{87D0C996-E0E0-419F-9CAD-E28FD4B0C369}" destId="{23496FF1-19BF-4B82-A924-E251993505BC}" srcOrd="0" destOrd="0" presId="urn:microsoft.com/office/officeart/2005/8/layout/orgChart1"/>
    <dgm:cxn modelId="{6A3D3B15-D299-4628-8EFD-51C6AA1B8DCA}" srcId="{C0BD1B37-32BC-4794-82E3-9C42AC6F36D5}" destId="{5B790C6C-1642-493D-A929-DDBC156C7E9A}" srcOrd="1" destOrd="0" parTransId="{87D0C996-E0E0-419F-9CAD-E28FD4B0C369}" sibTransId="{0C32FCB0-D30E-45CC-9513-7B721D61810F}"/>
    <dgm:cxn modelId="{65391C19-0755-4100-8A85-736BCC193F38}" srcId="{5B790C6C-1642-493D-A929-DDBC156C7E9A}" destId="{156439BA-0EA9-46AA-A0BE-BAB938C5861A}" srcOrd="0" destOrd="0" parTransId="{A17EA2F4-650C-4BE6-8EE0-35DCB759B1DE}" sibTransId="{17BCC519-DDC0-41EF-B7B2-95516CEDE0F8}"/>
    <dgm:cxn modelId="{8B30FF1E-C4EA-4AAE-A463-C7CA52E5F8AC}" type="presOf" srcId="{4AB9725A-6155-41E2-B009-E143FA1274C5}" destId="{9D63BB18-4714-489D-AD54-A2BBDD49AF29}" srcOrd="0" destOrd="0" presId="urn:microsoft.com/office/officeart/2005/8/layout/orgChart1"/>
    <dgm:cxn modelId="{9C7C3823-54C9-470F-BD4F-F727787CA57F}" type="presOf" srcId="{FBDDCF52-6252-4863-A3EC-8F8F16909ADF}" destId="{C8C70377-CC4A-4D4A-A485-14E0F481D05E}" srcOrd="0" destOrd="0" presId="urn:microsoft.com/office/officeart/2005/8/layout/orgChart1"/>
    <dgm:cxn modelId="{1A521424-0F02-425C-B984-0041F5F55F9D}" type="presOf" srcId="{5CDB5D30-7D49-4738-B99A-3C1F945C3FD1}" destId="{4A04D410-307F-4496-9045-7C78E7045C19}" srcOrd="0" destOrd="0" presId="urn:microsoft.com/office/officeart/2005/8/layout/orgChart1"/>
    <dgm:cxn modelId="{81BC1D25-7C01-4DF8-862E-EE37D88FD6D9}" type="presOf" srcId="{FD3C0B40-3D88-4397-B3B3-E3F6C6AC9006}" destId="{C858DC9E-FCCE-4BF0-AED6-3687EE247B82}" srcOrd="1" destOrd="0" presId="urn:microsoft.com/office/officeart/2005/8/layout/orgChart1"/>
    <dgm:cxn modelId="{BA23B929-12BA-43CE-9070-4BF25279E457}" type="presOf" srcId="{A6E34384-BBB5-4610-B02A-E9BEAD4619F2}" destId="{440F2DF5-D5E8-4C06-A39B-93850C083636}" srcOrd="1" destOrd="0" presId="urn:microsoft.com/office/officeart/2005/8/layout/orgChart1"/>
    <dgm:cxn modelId="{F17E562C-A0D6-43BA-B013-3943F380ECDD}" srcId="{6EE6DBE0-5EC3-4184-A520-11382E10E005}" destId="{5CDB5D30-7D49-4738-B99A-3C1F945C3FD1}" srcOrd="1" destOrd="0" parTransId="{96BBE9DC-F8EB-4876-9F61-667BDD0BC8C1}" sibTransId="{F0C4BEA6-FC84-4B11-A51A-60FAC5B5C342}"/>
    <dgm:cxn modelId="{7F46B232-2147-4904-8C8B-73B9A5180D57}" type="presOf" srcId="{5CDB5D30-7D49-4738-B99A-3C1F945C3FD1}" destId="{C47327DD-E1C7-4DD3-ACB4-693AD5B4AD35}" srcOrd="1" destOrd="0" presId="urn:microsoft.com/office/officeart/2005/8/layout/orgChart1"/>
    <dgm:cxn modelId="{54D55334-BB6E-4EE9-9F4D-B5B7AF864A61}" type="presOf" srcId="{A17EA2F4-650C-4BE6-8EE0-35DCB759B1DE}" destId="{13415CAE-BB12-449B-AC99-913BCA46DA13}" srcOrd="0" destOrd="0" presId="urn:microsoft.com/office/officeart/2005/8/layout/orgChart1"/>
    <dgm:cxn modelId="{3F4FCC38-8216-42AB-AE45-2D0CA3C931FC}" type="presOf" srcId="{8F7B70E2-D882-4F5F-84B8-0E7EAAA99AE3}" destId="{D9B39403-4004-4BA2-9D74-D58139CE6A0A}" srcOrd="0" destOrd="0" presId="urn:microsoft.com/office/officeart/2005/8/layout/orgChart1"/>
    <dgm:cxn modelId="{112BED3D-9F26-467E-BE17-B68D24C54DED}" srcId="{C0BD1B37-32BC-4794-82E3-9C42AC6F36D5}" destId="{6EE6DBE0-5EC3-4184-A520-11382E10E005}" srcOrd="2" destOrd="0" parTransId="{4AB9725A-6155-41E2-B009-E143FA1274C5}" sibTransId="{C4919B59-98C5-4A8C-98CC-C40C6B4DAD60}"/>
    <dgm:cxn modelId="{CE181440-3565-4C6C-AAC1-B268557577A5}" srcId="{C0BD1B37-32BC-4794-82E3-9C42AC6F36D5}" destId="{7488D865-FAD9-41C9-A11B-87B7C7444A1F}" srcOrd="5" destOrd="0" parTransId="{F38847CB-3B9E-49A8-8F98-DD476059048E}" sibTransId="{04A5B5A9-A9A5-46BC-897C-D32B82E6F63A}"/>
    <dgm:cxn modelId="{DD25185B-6469-41B6-99D4-37EEBECB091C}" type="presOf" srcId="{7488D865-FAD9-41C9-A11B-87B7C7444A1F}" destId="{FFB48324-E35A-4969-9CF8-B7AE41C3F444}" srcOrd="0" destOrd="0" presId="urn:microsoft.com/office/officeart/2005/8/layout/orgChart1"/>
    <dgm:cxn modelId="{DDE67A5E-AB88-4499-9119-9C949A6915C7}" type="presOf" srcId="{C0BD1B37-32BC-4794-82E3-9C42AC6F36D5}" destId="{EDF07859-2984-4398-A0D0-6A63863F0A4F}" srcOrd="0" destOrd="0" presId="urn:microsoft.com/office/officeart/2005/8/layout/orgChart1"/>
    <dgm:cxn modelId="{CAE4C260-916E-409C-934E-5866E7DF199B}" srcId="{6EE6DBE0-5EC3-4184-A520-11382E10E005}" destId="{FBDDCF52-6252-4863-A3EC-8F8F16909ADF}" srcOrd="0" destOrd="0" parTransId="{951CCE9F-5C0A-4E27-ADA8-D7E8385AB77D}" sibTransId="{EA396197-0FBC-4F66-ABAA-33FEB278332B}"/>
    <dgm:cxn modelId="{7C5EF142-409F-4156-89D3-8D7C68D0184D}" srcId="{6BD690FA-3F16-4850-A80C-B7A83FFC5CE3}" destId="{35527785-E142-4BE9-8852-69E8026D12B3}" srcOrd="0" destOrd="0" parTransId="{B6332651-CAEF-47B1-A64D-25AEA67FB1B4}" sibTransId="{86D480DC-A7DE-4C16-B1AA-5AD5F6552255}"/>
    <dgm:cxn modelId="{10F0DB4D-5659-404D-929F-6E9600C94D11}" type="presOf" srcId="{156439BA-0EA9-46AA-A0BE-BAB938C5861A}" destId="{7F1F7637-96A8-4DA5-AC73-D22A6AC2B295}" srcOrd="0" destOrd="0" presId="urn:microsoft.com/office/officeart/2005/8/layout/orgChart1"/>
    <dgm:cxn modelId="{31579F50-E269-4A59-B084-2B5F38C2F6F0}" type="presOf" srcId="{35527785-E142-4BE9-8852-69E8026D12B3}" destId="{9C50F71B-6DFE-4F03-9DA3-1FFECA66631B}" srcOrd="1" destOrd="0" presId="urn:microsoft.com/office/officeart/2005/8/layout/orgChart1"/>
    <dgm:cxn modelId="{1F99FB51-77FF-427D-9B22-BC475C19AAC7}" srcId="{A726D90B-72F2-4C6B-891F-9E2F60A0006E}" destId="{C0BD1B37-32BC-4794-82E3-9C42AC6F36D5}" srcOrd="0" destOrd="0" parTransId="{FC3566B3-2B9A-41DD-8A4E-CDCC4F4F9095}" sibTransId="{9B9FC136-983F-4573-BDE3-55F95A5A5042}"/>
    <dgm:cxn modelId="{22641774-F11D-4D8F-98EB-5D8073758079}" type="presOf" srcId="{33D14751-9A32-467A-9BC4-7A333FD7ED76}" destId="{595CD0DB-B2CC-4A65-A090-5B14177C376D}" srcOrd="0" destOrd="0" presId="urn:microsoft.com/office/officeart/2005/8/layout/orgChart1"/>
    <dgm:cxn modelId="{14639876-FB2E-462A-920E-6AAD86809A39}" type="presOf" srcId="{35527785-E142-4BE9-8852-69E8026D12B3}" destId="{A7A4B584-B330-4972-B628-B0647D6872C7}" srcOrd="0" destOrd="0" presId="urn:microsoft.com/office/officeart/2005/8/layout/orgChart1"/>
    <dgm:cxn modelId="{7A644482-9595-4EA1-BC90-1D0F1C7A4DF7}" type="presOf" srcId="{9F91527E-A549-4150-89DD-DBB91F6AC620}" destId="{A54D9214-AD9E-4CDF-A62E-6970B5099E43}" srcOrd="0" destOrd="0" presId="urn:microsoft.com/office/officeart/2005/8/layout/orgChart1"/>
    <dgm:cxn modelId="{E6B04C82-77B9-40D7-A918-78285E158194}" type="presOf" srcId="{C1DDF6CD-3243-4E65-A81C-4AFF986A84C6}" destId="{3A2BDC85-BDFD-4505-89E0-15F7AEDBDCFB}" srcOrd="0" destOrd="0" presId="urn:microsoft.com/office/officeart/2005/8/layout/orgChart1"/>
    <dgm:cxn modelId="{F31CA284-41E7-4186-81A3-212774F906F0}" type="presOf" srcId="{C0BD1B37-32BC-4794-82E3-9C42AC6F36D5}" destId="{AE6C94B3-2BB1-4855-85C8-5EB0BF6C2B2B}" srcOrd="1" destOrd="0" presId="urn:microsoft.com/office/officeart/2005/8/layout/orgChart1"/>
    <dgm:cxn modelId="{6D520991-D867-4D6E-8C8D-32EEB09C8E7E}" type="presOf" srcId="{F38847CB-3B9E-49A8-8F98-DD476059048E}" destId="{DF680AAD-A80D-4369-A73A-C6147EA99CEF}" srcOrd="0" destOrd="0" presId="urn:microsoft.com/office/officeart/2005/8/layout/orgChart1"/>
    <dgm:cxn modelId="{F7BD5D95-8E05-4BCC-942F-052A6516D2D7}" type="presOf" srcId="{6BD690FA-3F16-4850-A80C-B7A83FFC5CE3}" destId="{B4C53D80-D829-4069-AF89-36F564531286}" srcOrd="0" destOrd="0" presId="urn:microsoft.com/office/officeart/2005/8/layout/orgChart1"/>
    <dgm:cxn modelId="{5400C197-17B7-4509-AC25-6A479ADF8E64}" srcId="{C0BD1B37-32BC-4794-82E3-9C42AC6F36D5}" destId="{A6E34384-BBB5-4610-B02A-E9BEAD4619F2}" srcOrd="0" destOrd="0" parTransId="{33D14751-9A32-467A-9BC4-7A333FD7ED76}" sibTransId="{E0DECA25-5B97-44B4-8760-B3DD9C439EFA}"/>
    <dgm:cxn modelId="{1ACA5399-B1E9-4D0D-92E1-1AA520193140}" type="presOf" srcId="{FD3C0B40-3D88-4397-B3B3-E3F6C6AC9006}" destId="{6C53A845-15F6-425A-9C6D-CBB74F388C17}" srcOrd="0" destOrd="0" presId="urn:microsoft.com/office/officeart/2005/8/layout/orgChart1"/>
    <dgm:cxn modelId="{54E84AA0-879F-4279-A34C-44CF405C014B}" srcId="{6EE6DBE0-5EC3-4184-A520-11382E10E005}" destId="{C1DDF6CD-3243-4E65-A81C-4AFF986A84C6}" srcOrd="2" destOrd="0" parTransId="{9F91527E-A549-4150-89DD-DBB91F6AC620}" sibTransId="{388147F0-3F2D-446C-9BD1-9F361A239427}"/>
    <dgm:cxn modelId="{E94BACA8-47F7-499F-9A55-00E5294C5A3C}" type="presOf" srcId="{951CCE9F-5C0A-4E27-ADA8-D7E8385AB77D}" destId="{F8193045-9B48-41CD-B49F-8743AD66AC86}" srcOrd="0" destOrd="0" presId="urn:microsoft.com/office/officeart/2005/8/layout/orgChart1"/>
    <dgm:cxn modelId="{FB7D14AA-28B4-4345-A471-2EEDEA2C76D8}" type="presOf" srcId="{5B790C6C-1642-493D-A929-DDBC156C7E9A}" destId="{B76730EC-94C3-42A9-BCB2-3B21DDB754BD}" srcOrd="1" destOrd="0" presId="urn:microsoft.com/office/officeart/2005/8/layout/orgChart1"/>
    <dgm:cxn modelId="{1ACCB7AC-639D-467E-8928-D07BE33B4615}" type="presOf" srcId="{96BBE9DC-F8EB-4876-9F61-667BDD0BC8C1}" destId="{B9302BBE-D26B-4BC9-BB92-05940AD51629}" srcOrd="0" destOrd="0" presId="urn:microsoft.com/office/officeart/2005/8/layout/orgChart1"/>
    <dgm:cxn modelId="{BA185DB6-B255-4DB7-9687-8571662D691D}" type="presOf" srcId="{7488D865-FAD9-41C9-A11B-87B7C7444A1F}" destId="{708C702E-7DC2-4D75-BADF-C9F0D8B6D070}" srcOrd="1" destOrd="0" presId="urn:microsoft.com/office/officeart/2005/8/layout/orgChart1"/>
    <dgm:cxn modelId="{F53D21C5-30C6-467B-861E-EBC7BAEA7697}" srcId="{C0BD1B37-32BC-4794-82E3-9C42AC6F36D5}" destId="{6BD690FA-3F16-4850-A80C-B7A83FFC5CE3}" srcOrd="3" destOrd="0" parTransId="{8F7B70E2-D882-4F5F-84B8-0E7EAAA99AE3}" sibTransId="{8F6AFC5A-49F2-4686-8826-F76DABC5C8CD}"/>
    <dgm:cxn modelId="{AF3DC6C9-3B1C-4A81-91CE-C2DE0B001001}" type="presOf" srcId="{BAB833DD-EFA0-4FB9-8B0A-247CB39B00EC}" destId="{9F2832A9-0828-4EE5-A3F8-A5E33BAE7D09}" srcOrd="0" destOrd="0" presId="urn:microsoft.com/office/officeart/2005/8/layout/orgChart1"/>
    <dgm:cxn modelId="{F4E509CB-E6EE-493E-BA1C-B9D7D956B8A4}" type="presOf" srcId="{A6E34384-BBB5-4610-B02A-E9BEAD4619F2}" destId="{AEDF2A4E-F879-479F-9733-C78943C4466A}" srcOrd="0" destOrd="0" presId="urn:microsoft.com/office/officeart/2005/8/layout/orgChart1"/>
    <dgm:cxn modelId="{43CC3ACB-0E83-4F66-ADF2-55D8815773E0}" type="presOf" srcId="{6EE6DBE0-5EC3-4184-A520-11382E10E005}" destId="{BEBF2378-54C1-4532-9C80-C9D80ACDB17D}" srcOrd="0" destOrd="0" presId="urn:microsoft.com/office/officeart/2005/8/layout/orgChart1"/>
    <dgm:cxn modelId="{E33FACD5-3EFD-44A9-9680-C05E07F64BA4}" type="presOf" srcId="{5B790C6C-1642-493D-A929-DDBC156C7E9A}" destId="{0AE7D985-3AB7-4B10-923A-0A4DCA4A2CC9}" srcOrd="0" destOrd="0" presId="urn:microsoft.com/office/officeart/2005/8/layout/orgChart1"/>
    <dgm:cxn modelId="{51F2D0E0-D085-4F65-AB84-E03D62B931DF}" type="presOf" srcId="{6EE6DBE0-5EC3-4184-A520-11382E10E005}" destId="{7D3A8733-1768-457F-9B6A-328570D3BF03}" srcOrd="1" destOrd="0" presId="urn:microsoft.com/office/officeart/2005/8/layout/orgChart1"/>
    <dgm:cxn modelId="{0DB394E1-D272-4A85-B4F2-BDD26B5EFA8E}" type="presOf" srcId="{C1DDF6CD-3243-4E65-A81C-4AFF986A84C6}" destId="{10A91847-D50F-4C23-BFE0-1A372C7262EF}" srcOrd="1" destOrd="0" presId="urn:microsoft.com/office/officeart/2005/8/layout/orgChart1"/>
    <dgm:cxn modelId="{A4A69DE2-6601-4961-9843-D9CF108D9F9D}" type="presOf" srcId="{6BD690FA-3F16-4850-A80C-B7A83FFC5CE3}" destId="{3B830C2D-BCF1-4263-9220-DC49620C2C19}" srcOrd="1" destOrd="0" presId="urn:microsoft.com/office/officeart/2005/8/layout/orgChart1"/>
    <dgm:cxn modelId="{843C42F7-9F85-40B1-BC37-29E15F3D09BF}" type="presOf" srcId="{156439BA-0EA9-46AA-A0BE-BAB938C5861A}" destId="{05568478-57E3-4B89-B0BB-9937C6084694}" srcOrd="1" destOrd="0" presId="urn:microsoft.com/office/officeart/2005/8/layout/orgChart1"/>
    <dgm:cxn modelId="{C03F7AF8-3A98-44EB-87B9-B6C0C6E043B5}" type="presOf" srcId="{FBDDCF52-6252-4863-A3EC-8F8F16909ADF}" destId="{C874317F-2368-4EF6-8F58-622BC2D83BC7}" srcOrd="1" destOrd="0" presId="urn:microsoft.com/office/officeart/2005/8/layout/orgChart1"/>
    <dgm:cxn modelId="{16F05044-069D-4EB4-85F8-A848CD01E915}" type="presParOf" srcId="{4FC65421-EAD4-42F2-AE7A-E51CA90CA178}" destId="{0CC887A6-8C68-4029-9C77-FB4CCDFCDE01}" srcOrd="0" destOrd="0" presId="urn:microsoft.com/office/officeart/2005/8/layout/orgChart1"/>
    <dgm:cxn modelId="{0B350821-2DDE-45B9-9B90-65FCD963A77E}" type="presParOf" srcId="{0CC887A6-8C68-4029-9C77-FB4CCDFCDE01}" destId="{8C381646-4EF2-4F69-92F9-DDA326D04F0D}" srcOrd="0" destOrd="0" presId="urn:microsoft.com/office/officeart/2005/8/layout/orgChart1"/>
    <dgm:cxn modelId="{0A8A0D97-49D8-4535-AF9A-16F5B1B0E34B}" type="presParOf" srcId="{8C381646-4EF2-4F69-92F9-DDA326D04F0D}" destId="{EDF07859-2984-4398-A0D0-6A63863F0A4F}" srcOrd="0" destOrd="0" presId="urn:microsoft.com/office/officeart/2005/8/layout/orgChart1"/>
    <dgm:cxn modelId="{334B6A26-F482-42AD-8C4C-99EC4C232147}" type="presParOf" srcId="{8C381646-4EF2-4F69-92F9-DDA326D04F0D}" destId="{AE6C94B3-2BB1-4855-85C8-5EB0BF6C2B2B}" srcOrd="1" destOrd="0" presId="urn:microsoft.com/office/officeart/2005/8/layout/orgChart1"/>
    <dgm:cxn modelId="{772F28AE-8A8B-4534-B4B0-CC944215A37B}" type="presParOf" srcId="{0CC887A6-8C68-4029-9C77-FB4CCDFCDE01}" destId="{B6B7B5B6-88C3-45F7-AF27-95FED9CC96E9}" srcOrd="1" destOrd="0" presId="urn:microsoft.com/office/officeart/2005/8/layout/orgChart1"/>
    <dgm:cxn modelId="{81532A3D-954F-4833-9891-4E251F7E20F9}" type="presParOf" srcId="{B6B7B5B6-88C3-45F7-AF27-95FED9CC96E9}" destId="{23496FF1-19BF-4B82-A924-E251993505BC}" srcOrd="0" destOrd="0" presId="urn:microsoft.com/office/officeart/2005/8/layout/orgChart1"/>
    <dgm:cxn modelId="{CBB43A7F-B901-4727-A031-0BD49999EA5A}" type="presParOf" srcId="{B6B7B5B6-88C3-45F7-AF27-95FED9CC96E9}" destId="{77677338-1F22-415A-A544-1F66EFEBA697}" srcOrd="1" destOrd="0" presId="urn:microsoft.com/office/officeart/2005/8/layout/orgChart1"/>
    <dgm:cxn modelId="{EFA7BB14-2BA0-4725-8CCF-BF866E1AEDE1}" type="presParOf" srcId="{77677338-1F22-415A-A544-1F66EFEBA697}" destId="{B548065D-C143-4656-BADB-C30C72233524}" srcOrd="0" destOrd="0" presId="urn:microsoft.com/office/officeart/2005/8/layout/orgChart1"/>
    <dgm:cxn modelId="{A594D7CA-910E-41E7-B8FC-86EF391B9664}" type="presParOf" srcId="{B548065D-C143-4656-BADB-C30C72233524}" destId="{0AE7D985-3AB7-4B10-923A-0A4DCA4A2CC9}" srcOrd="0" destOrd="0" presId="urn:microsoft.com/office/officeart/2005/8/layout/orgChart1"/>
    <dgm:cxn modelId="{BFC96F3C-2A2C-4010-85A6-C8254CB38C4E}" type="presParOf" srcId="{B548065D-C143-4656-BADB-C30C72233524}" destId="{B76730EC-94C3-42A9-BCB2-3B21DDB754BD}" srcOrd="1" destOrd="0" presId="urn:microsoft.com/office/officeart/2005/8/layout/orgChart1"/>
    <dgm:cxn modelId="{999D5D04-236E-445A-AE54-1B3D49D98658}" type="presParOf" srcId="{77677338-1F22-415A-A544-1F66EFEBA697}" destId="{C0561214-666F-4019-B984-DADBBA2D6999}" srcOrd="1" destOrd="0" presId="urn:microsoft.com/office/officeart/2005/8/layout/orgChart1"/>
    <dgm:cxn modelId="{3AE64233-53FA-4315-91A0-AE4EF12FDE67}" type="presParOf" srcId="{C0561214-666F-4019-B984-DADBBA2D6999}" destId="{13415CAE-BB12-449B-AC99-913BCA46DA13}" srcOrd="0" destOrd="0" presId="urn:microsoft.com/office/officeart/2005/8/layout/orgChart1"/>
    <dgm:cxn modelId="{6F0DCDE6-D253-4D0E-84CE-91E4055237E6}" type="presParOf" srcId="{C0561214-666F-4019-B984-DADBBA2D6999}" destId="{C59AA4EE-2E02-4578-B9A0-F8C0F5EA0ACC}" srcOrd="1" destOrd="0" presId="urn:microsoft.com/office/officeart/2005/8/layout/orgChart1"/>
    <dgm:cxn modelId="{21A4D412-2E08-49AD-AC46-D7078301E210}" type="presParOf" srcId="{C59AA4EE-2E02-4578-B9A0-F8C0F5EA0ACC}" destId="{D020FBC4-81E0-4262-9BFB-6ECBC123EB1D}" srcOrd="0" destOrd="0" presId="urn:microsoft.com/office/officeart/2005/8/layout/orgChart1"/>
    <dgm:cxn modelId="{B7CD79EC-6ED1-4F3F-ABD8-C3FD5C43D0AF}" type="presParOf" srcId="{D020FBC4-81E0-4262-9BFB-6ECBC123EB1D}" destId="{7F1F7637-96A8-4DA5-AC73-D22A6AC2B295}" srcOrd="0" destOrd="0" presId="urn:microsoft.com/office/officeart/2005/8/layout/orgChart1"/>
    <dgm:cxn modelId="{08AFCB3C-F79B-4B2C-A573-FB56AD82D657}" type="presParOf" srcId="{D020FBC4-81E0-4262-9BFB-6ECBC123EB1D}" destId="{05568478-57E3-4B89-B0BB-9937C6084694}" srcOrd="1" destOrd="0" presId="urn:microsoft.com/office/officeart/2005/8/layout/orgChart1"/>
    <dgm:cxn modelId="{54EACA74-C13D-460C-94DD-76DCDC3F3FAF}" type="presParOf" srcId="{C59AA4EE-2E02-4578-B9A0-F8C0F5EA0ACC}" destId="{DC01BD4D-C41A-4637-944C-8C27A71DCC82}" srcOrd="1" destOrd="0" presId="urn:microsoft.com/office/officeart/2005/8/layout/orgChart1"/>
    <dgm:cxn modelId="{1FAC688A-E5D8-4A4B-A4D8-1956A708F236}" type="presParOf" srcId="{C59AA4EE-2E02-4578-B9A0-F8C0F5EA0ACC}" destId="{8EDE89CE-4530-4F27-BF54-E51E9AABC970}" srcOrd="2" destOrd="0" presId="urn:microsoft.com/office/officeart/2005/8/layout/orgChart1"/>
    <dgm:cxn modelId="{A6A42F2D-98B7-4F6E-9BA6-7807AA54C377}" type="presParOf" srcId="{77677338-1F22-415A-A544-1F66EFEBA697}" destId="{E927B733-83E6-4B95-AF22-7D38235266CA}" srcOrd="2" destOrd="0" presId="urn:microsoft.com/office/officeart/2005/8/layout/orgChart1"/>
    <dgm:cxn modelId="{F51BF60F-5060-4371-85CB-D95B28A2D2E8}" type="presParOf" srcId="{B6B7B5B6-88C3-45F7-AF27-95FED9CC96E9}" destId="{9D63BB18-4714-489D-AD54-A2BBDD49AF29}" srcOrd="2" destOrd="0" presId="urn:microsoft.com/office/officeart/2005/8/layout/orgChart1"/>
    <dgm:cxn modelId="{DAE96FD2-860D-4562-A962-5F6E6C25E567}" type="presParOf" srcId="{B6B7B5B6-88C3-45F7-AF27-95FED9CC96E9}" destId="{EBC5A112-5018-4479-837C-AD5622E7CC9F}" srcOrd="3" destOrd="0" presId="urn:microsoft.com/office/officeart/2005/8/layout/orgChart1"/>
    <dgm:cxn modelId="{326F44C5-6DF0-4536-AE37-636F90065BBE}" type="presParOf" srcId="{EBC5A112-5018-4479-837C-AD5622E7CC9F}" destId="{9C77BF80-BE69-4C64-A3EA-4D57044C262E}" srcOrd="0" destOrd="0" presId="urn:microsoft.com/office/officeart/2005/8/layout/orgChart1"/>
    <dgm:cxn modelId="{0CE3D3D3-BEA5-4A1B-8582-B354201C175C}" type="presParOf" srcId="{9C77BF80-BE69-4C64-A3EA-4D57044C262E}" destId="{BEBF2378-54C1-4532-9C80-C9D80ACDB17D}" srcOrd="0" destOrd="0" presId="urn:microsoft.com/office/officeart/2005/8/layout/orgChart1"/>
    <dgm:cxn modelId="{314A82AE-7F9D-426F-82DA-97AFA5ABD5A0}" type="presParOf" srcId="{9C77BF80-BE69-4C64-A3EA-4D57044C262E}" destId="{7D3A8733-1768-457F-9B6A-328570D3BF03}" srcOrd="1" destOrd="0" presId="urn:microsoft.com/office/officeart/2005/8/layout/orgChart1"/>
    <dgm:cxn modelId="{0B49BF5D-31B5-4823-855A-62C04F1F8386}" type="presParOf" srcId="{EBC5A112-5018-4479-837C-AD5622E7CC9F}" destId="{232A3773-1475-4C3C-BB80-74042DC3A594}" srcOrd="1" destOrd="0" presId="urn:microsoft.com/office/officeart/2005/8/layout/orgChart1"/>
    <dgm:cxn modelId="{F0288190-B530-4A4A-A8C5-45230F530303}" type="presParOf" srcId="{232A3773-1475-4C3C-BB80-74042DC3A594}" destId="{F8193045-9B48-41CD-B49F-8743AD66AC86}" srcOrd="0" destOrd="0" presId="urn:microsoft.com/office/officeart/2005/8/layout/orgChart1"/>
    <dgm:cxn modelId="{1C1BFAAB-340A-4959-9F3A-0D6FCA7CB647}" type="presParOf" srcId="{232A3773-1475-4C3C-BB80-74042DC3A594}" destId="{9C1153BB-5A1C-4968-AD93-9EA08137C5ED}" srcOrd="1" destOrd="0" presId="urn:microsoft.com/office/officeart/2005/8/layout/orgChart1"/>
    <dgm:cxn modelId="{E3888B88-002A-4C3D-A367-9F9AD82466B8}" type="presParOf" srcId="{9C1153BB-5A1C-4968-AD93-9EA08137C5ED}" destId="{86488498-74CE-4E8F-BE81-B9349A5301CC}" srcOrd="0" destOrd="0" presId="urn:microsoft.com/office/officeart/2005/8/layout/orgChart1"/>
    <dgm:cxn modelId="{09D48FA6-2949-455F-AE1D-304B485136D4}" type="presParOf" srcId="{86488498-74CE-4E8F-BE81-B9349A5301CC}" destId="{C8C70377-CC4A-4D4A-A485-14E0F481D05E}" srcOrd="0" destOrd="0" presId="urn:microsoft.com/office/officeart/2005/8/layout/orgChart1"/>
    <dgm:cxn modelId="{6935AAEC-F9ED-4840-A011-D1AAED81A020}" type="presParOf" srcId="{86488498-74CE-4E8F-BE81-B9349A5301CC}" destId="{C874317F-2368-4EF6-8F58-622BC2D83BC7}" srcOrd="1" destOrd="0" presId="urn:microsoft.com/office/officeart/2005/8/layout/orgChart1"/>
    <dgm:cxn modelId="{B7B348ED-2685-40D7-BD23-123F9D4E71CE}" type="presParOf" srcId="{9C1153BB-5A1C-4968-AD93-9EA08137C5ED}" destId="{0A613CCC-E5B7-4FFF-B28F-3F64EAF5E5AA}" srcOrd="1" destOrd="0" presId="urn:microsoft.com/office/officeart/2005/8/layout/orgChart1"/>
    <dgm:cxn modelId="{05726425-3FC4-49A2-9532-0B6B5A99BA45}" type="presParOf" srcId="{9C1153BB-5A1C-4968-AD93-9EA08137C5ED}" destId="{189065D0-2BE2-4A55-B998-668DFA1CE771}" srcOrd="2" destOrd="0" presId="urn:microsoft.com/office/officeart/2005/8/layout/orgChart1"/>
    <dgm:cxn modelId="{121F1618-9A66-4F75-B6A5-F0960B09CCC0}" type="presParOf" srcId="{232A3773-1475-4C3C-BB80-74042DC3A594}" destId="{B9302BBE-D26B-4BC9-BB92-05940AD51629}" srcOrd="2" destOrd="0" presId="urn:microsoft.com/office/officeart/2005/8/layout/orgChart1"/>
    <dgm:cxn modelId="{B05E4E15-3F91-49DF-8AD2-C36D502D0507}" type="presParOf" srcId="{232A3773-1475-4C3C-BB80-74042DC3A594}" destId="{A86C2A43-5D5A-4339-B8B1-4CC34DEDB21E}" srcOrd="3" destOrd="0" presId="urn:microsoft.com/office/officeart/2005/8/layout/orgChart1"/>
    <dgm:cxn modelId="{BF6C379F-9B8E-4F2B-8FE9-5805F5520F2E}" type="presParOf" srcId="{A86C2A43-5D5A-4339-B8B1-4CC34DEDB21E}" destId="{E42D006B-9091-43EB-9F1A-8D4528B85063}" srcOrd="0" destOrd="0" presId="urn:microsoft.com/office/officeart/2005/8/layout/orgChart1"/>
    <dgm:cxn modelId="{A323FAE2-47D2-4EF4-81D4-3A92235DE819}" type="presParOf" srcId="{E42D006B-9091-43EB-9F1A-8D4528B85063}" destId="{4A04D410-307F-4496-9045-7C78E7045C19}" srcOrd="0" destOrd="0" presId="urn:microsoft.com/office/officeart/2005/8/layout/orgChart1"/>
    <dgm:cxn modelId="{B86FB653-C8B0-47C2-821B-CB4E5D134444}" type="presParOf" srcId="{E42D006B-9091-43EB-9F1A-8D4528B85063}" destId="{C47327DD-E1C7-4DD3-ACB4-693AD5B4AD35}" srcOrd="1" destOrd="0" presId="urn:microsoft.com/office/officeart/2005/8/layout/orgChart1"/>
    <dgm:cxn modelId="{FACD48FA-D3CA-4121-9709-D0032B2BF6B7}" type="presParOf" srcId="{A86C2A43-5D5A-4339-B8B1-4CC34DEDB21E}" destId="{714EF9E5-ACA9-48B0-BAB1-3E24282AAF22}" srcOrd="1" destOrd="0" presId="urn:microsoft.com/office/officeart/2005/8/layout/orgChart1"/>
    <dgm:cxn modelId="{29637D78-CE14-4EEB-9E58-20CBB9C88B9E}" type="presParOf" srcId="{A86C2A43-5D5A-4339-B8B1-4CC34DEDB21E}" destId="{0D20DDB5-CFF4-483C-8A1B-29FEFBAEF714}" srcOrd="2" destOrd="0" presId="urn:microsoft.com/office/officeart/2005/8/layout/orgChart1"/>
    <dgm:cxn modelId="{8CFC8394-7005-464F-9E58-1D4B31527F23}" type="presParOf" srcId="{232A3773-1475-4C3C-BB80-74042DC3A594}" destId="{A54D9214-AD9E-4CDF-A62E-6970B5099E43}" srcOrd="4" destOrd="0" presId="urn:microsoft.com/office/officeart/2005/8/layout/orgChart1"/>
    <dgm:cxn modelId="{B56EE3B8-7958-4F72-980B-7918F5C090BE}" type="presParOf" srcId="{232A3773-1475-4C3C-BB80-74042DC3A594}" destId="{7E9DA9C2-86C1-4540-8BAA-83228A67CADB}" srcOrd="5" destOrd="0" presId="urn:microsoft.com/office/officeart/2005/8/layout/orgChart1"/>
    <dgm:cxn modelId="{DB7BAEC8-93A1-431A-BC86-D1EC3B715E6B}" type="presParOf" srcId="{7E9DA9C2-86C1-4540-8BAA-83228A67CADB}" destId="{BBABCF39-6EED-4DAD-A930-3AD95EF3DDB7}" srcOrd="0" destOrd="0" presId="urn:microsoft.com/office/officeart/2005/8/layout/orgChart1"/>
    <dgm:cxn modelId="{D1223B3A-8676-4BF2-BC5E-3B81EFEAEE2C}" type="presParOf" srcId="{BBABCF39-6EED-4DAD-A930-3AD95EF3DDB7}" destId="{3A2BDC85-BDFD-4505-89E0-15F7AEDBDCFB}" srcOrd="0" destOrd="0" presId="urn:microsoft.com/office/officeart/2005/8/layout/orgChart1"/>
    <dgm:cxn modelId="{3DC12F24-FC3C-4AA6-8E2A-EF942A657CFB}" type="presParOf" srcId="{BBABCF39-6EED-4DAD-A930-3AD95EF3DDB7}" destId="{10A91847-D50F-4C23-BFE0-1A372C7262EF}" srcOrd="1" destOrd="0" presId="urn:microsoft.com/office/officeart/2005/8/layout/orgChart1"/>
    <dgm:cxn modelId="{E1783C4C-5B2C-4828-8AC0-DA7DBF228012}" type="presParOf" srcId="{7E9DA9C2-86C1-4540-8BAA-83228A67CADB}" destId="{B15C5AD5-4A2C-4EDB-9D72-AD3BE7739012}" srcOrd="1" destOrd="0" presId="urn:microsoft.com/office/officeart/2005/8/layout/orgChart1"/>
    <dgm:cxn modelId="{2E2B5D5C-8C1C-41CB-93D1-A28FC6F781A4}" type="presParOf" srcId="{7E9DA9C2-86C1-4540-8BAA-83228A67CADB}" destId="{67EEA912-BD44-4FBE-B521-1C31D30D0D58}" srcOrd="2" destOrd="0" presId="urn:microsoft.com/office/officeart/2005/8/layout/orgChart1"/>
    <dgm:cxn modelId="{66ADAA37-59B0-47A5-A9E1-0FE515951F84}" type="presParOf" srcId="{EBC5A112-5018-4479-837C-AD5622E7CC9F}" destId="{4A4E0A79-381F-4693-8AA0-22F71ACFC634}" srcOrd="2" destOrd="0" presId="urn:microsoft.com/office/officeart/2005/8/layout/orgChart1"/>
    <dgm:cxn modelId="{AC518257-8055-41C3-90B6-42B06177BFE9}" type="presParOf" srcId="{B6B7B5B6-88C3-45F7-AF27-95FED9CC96E9}" destId="{D9B39403-4004-4BA2-9D74-D58139CE6A0A}" srcOrd="4" destOrd="0" presId="urn:microsoft.com/office/officeart/2005/8/layout/orgChart1"/>
    <dgm:cxn modelId="{3D60A1EF-AD9D-414B-B5C9-2ED5AC6F1EB7}" type="presParOf" srcId="{B6B7B5B6-88C3-45F7-AF27-95FED9CC96E9}" destId="{118A2370-7777-43B3-A2DA-53032A600E39}" srcOrd="5" destOrd="0" presId="urn:microsoft.com/office/officeart/2005/8/layout/orgChart1"/>
    <dgm:cxn modelId="{23479F67-1506-4286-B368-0A336E90B111}" type="presParOf" srcId="{118A2370-7777-43B3-A2DA-53032A600E39}" destId="{785FE8E8-C5F2-40E6-90F5-57155681E87C}" srcOrd="0" destOrd="0" presId="urn:microsoft.com/office/officeart/2005/8/layout/orgChart1"/>
    <dgm:cxn modelId="{AEB83D45-A62F-4FD9-8C39-B7B5BD1ACE82}" type="presParOf" srcId="{785FE8E8-C5F2-40E6-90F5-57155681E87C}" destId="{B4C53D80-D829-4069-AF89-36F564531286}" srcOrd="0" destOrd="0" presId="urn:microsoft.com/office/officeart/2005/8/layout/orgChart1"/>
    <dgm:cxn modelId="{1FE6571F-E498-4807-8BB8-40B6780300B7}" type="presParOf" srcId="{785FE8E8-C5F2-40E6-90F5-57155681E87C}" destId="{3B830C2D-BCF1-4263-9220-DC49620C2C19}" srcOrd="1" destOrd="0" presId="urn:microsoft.com/office/officeart/2005/8/layout/orgChart1"/>
    <dgm:cxn modelId="{AEA78815-6627-4BB2-A376-B4A99E15D307}" type="presParOf" srcId="{118A2370-7777-43B3-A2DA-53032A600E39}" destId="{066D58FE-B3E5-43F4-B405-6701BB01E405}" srcOrd="1" destOrd="0" presId="urn:microsoft.com/office/officeart/2005/8/layout/orgChart1"/>
    <dgm:cxn modelId="{1F026CB0-B6F3-423A-90A1-E5F19C2F3070}" type="presParOf" srcId="{066D58FE-B3E5-43F4-B405-6701BB01E405}" destId="{86743678-0A2E-4426-A62E-DD1CF4751E67}" srcOrd="0" destOrd="0" presId="urn:microsoft.com/office/officeart/2005/8/layout/orgChart1"/>
    <dgm:cxn modelId="{CF0B5137-CC55-44DA-9A90-C5AA62108AA9}" type="presParOf" srcId="{066D58FE-B3E5-43F4-B405-6701BB01E405}" destId="{16858954-1991-485F-9A19-8DB64289166F}" srcOrd="1" destOrd="0" presId="urn:microsoft.com/office/officeart/2005/8/layout/orgChart1"/>
    <dgm:cxn modelId="{2136EFE1-5ECA-4AAE-949F-DDA7C46821B5}" type="presParOf" srcId="{16858954-1991-485F-9A19-8DB64289166F}" destId="{85722FD5-32D1-48B0-BD3B-88B7C80B560E}" srcOrd="0" destOrd="0" presId="urn:microsoft.com/office/officeart/2005/8/layout/orgChart1"/>
    <dgm:cxn modelId="{77B1741A-BB64-43C8-87F9-C72CD9BE3A43}" type="presParOf" srcId="{85722FD5-32D1-48B0-BD3B-88B7C80B560E}" destId="{A7A4B584-B330-4972-B628-B0647D6872C7}" srcOrd="0" destOrd="0" presId="urn:microsoft.com/office/officeart/2005/8/layout/orgChart1"/>
    <dgm:cxn modelId="{FA3BA52F-5D68-46DE-AA1F-C4816F7637DE}" type="presParOf" srcId="{85722FD5-32D1-48B0-BD3B-88B7C80B560E}" destId="{9C50F71B-6DFE-4F03-9DA3-1FFECA66631B}" srcOrd="1" destOrd="0" presId="urn:microsoft.com/office/officeart/2005/8/layout/orgChart1"/>
    <dgm:cxn modelId="{7CC9C862-6CB4-455F-AD3E-D512E6AC2253}" type="presParOf" srcId="{16858954-1991-485F-9A19-8DB64289166F}" destId="{1AEDCD8F-2819-4AE3-A0AC-27CB290BB45F}" srcOrd="1" destOrd="0" presId="urn:microsoft.com/office/officeart/2005/8/layout/orgChart1"/>
    <dgm:cxn modelId="{706440F8-F5A6-4BFC-A4F3-4A8B3C6C0AD6}" type="presParOf" srcId="{16858954-1991-485F-9A19-8DB64289166F}" destId="{4AF4C6A8-2A68-4465-936B-054317B07C9B}" srcOrd="2" destOrd="0" presId="urn:microsoft.com/office/officeart/2005/8/layout/orgChart1"/>
    <dgm:cxn modelId="{B6ADB419-ECA3-4C99-8A85-E094C5381381}" type="presParOf" srcId="{118A2370-7777-43B3-A2DA-53032A600E39}" destId="{F459B2B5-200C-4B31-A4CC-2A83B882C431}" srcOrd="2" destOrd="0" presId="urn:microsoft.com/office/officeart/2005/8/layout/orgChart1"/>
    <dgm:cxn modelId="{B5560472-9D62-47F7-8829-DBD23EAE5412}" type="presParOf" srcId="{B6B7B5B6-88C3-45F7-AF27-95FED9CC96E9}" destId="{9F2832A9-0828-4EE5-A3F8-A5E33BAE7D09}" srcOrd="6" destOrd="0" presId="urn:microsoft.com/office/officeart/2005/8/layout/orgChart1"/>
    <dgm:cxn modelId="{5E516D93-A771-4C8D-BE11-42951E260022}" type="presParOf" srcId="{B6B7B5B6-88C3-45F7-AF27-95FED9CC96E9}" destId="{27CC464F-9780-4F94-9683-4FDC003465BA}" srcOrd="7" destOrd="0" presId="urn:microsoft.com/office/officeart/2005/8/layout/orgChart1"/>
    <dgm:cxn modelId="{EC6A5EFA-E2EB-4011-AE7F-0F17BB4C0590}" type="presParOf" srcId="{27CC464F-9780-4F94-9683-4FDC003465BA}" destId="{1CE16FA9-676F-46C9-9162-8FBDB9B8DD7A}" srcOrd="0" destOrd="0" presId="urn:microsoft.com/office/officeart/2005/8/layout/orgChart1"/>
    <dgm:cxn modelId="{5A888C35-AFDB-4F98-A429-87D2B366528A}" type="presParOf" srcId="{1CE16FA9-676F-46C9-9162-8FBDB9B8DD7A}" destId="{6C53A845-15F6-425A-9C6D-CBB74F388C17}" srcOrd="0" destOrd="0" presId="urn:microsoft.com/office/officeart/2005/8/layout/orgChart1"/>
    <dgm:cxn modelId="{2A46D5A6-9C50-4272-92CD-9F6561F78112}" type="presParOf" srcId="{1CE16FA9-676F-46C9-9162-8FBDB9B8DD7A}" destId="{C858DC9E-FCCE-4BF0-AED6-3687EE247B82}" srcOrd="1" destOrd="0" presId="urn:microsoft.com/office/officeart/2005/8/layout/orgChart1"/>
    <dgm:cxn modelId="{91315D9B-0677-44EB-9B65-2C1D67EC2BB7}" type="presParOf" srcId="{27CC464F-9780-4F94-9683-4FDC003465BA}" destId="{923D5BDB-E31C-47E2-9704-95ED5A833339}" srcOrd="1" destOrd="0" presId="urn:microsoft.com/office/officeart/2005/8/layout/orgChart1"/>
    <dgm:cxn modelId="{393BD4AF-3DB6-48A3-8F49-C716234AC33B}" type="presParOf" srcId="{27CC464F-9780-4F94-9683-4FDC003465BA}" destId="{09AF809C-84D3-4DB7-B7B8-B46DE894AA47}" srcOrd="2" destOrd="0" presId="urn:microsoft.com/office/officeart/2005/8/layout/orgChart1"/>
    <dgm:cxn modelId="{84799CD3-105F-4943-AA57-6DD08F2676C7}" type="presParOf" srcId="{B6B7B5B6-88C3-45F7-AF27-95FED9CC96E9}" destId="{DF680AAD-A80D-4369-A73A-C6147EA99CEF}" srcOrd="8" destOrd="0" presId="urn:microsoft.com/office/officeart/2005/8/layout/orgChart1"/>
    <dgm:cxn modelId="{AA66B70E-3F91-446E-9594-7A42B7DBC633}" type="presParOf" srcId="{B6B7B5B6-88C3-45F7-AF27-95FED9CC96E9}" destId="{89E8D994-EC0F-4F46-9C9C-54F0E79C9668}" srcOrd="9" destOrd="0" presId="urn:microsoft.com/office/officeart/2005/8/layout/orgChart1"/>
    <dgm:cxn modelId="{41C3BF30-0111-49AE-AA70-1538E21B3B42}" type="presParOf" srcId="{89E8D994-EC0F-4F46-9C9C-54F0E79C9668}" destId="{32993522-DD8C-44A1-9DBC-4CAC1DCA8643}" srcOrd="0" destOrd="0" presId="urn:microsoft.com/office/officeart/2005/8/layout/orgChart1"/>
    <dgm:cxn modelId="{E955A1D5-86A7-49D1-87BE-6873B37FD524}" type="presParOf" srcId="{32993522-DD8C-44A1-9DBC-4CAC1DCA8643}" destId="{FFB48324-E35A-4969-9CF8-B7AE41C3F444}" srcOrd="0" destOrd="0" presId="urn:microsoft.com/office/officeart/2005/8/layout/orgChart1"/>
    <dgm:cxn modelId="{40C4243E-1216-4BD1-A747-54DE64EC9CFF}" type="presParOf" srcId="{32993522-DD8C-44A1-9DBC-4CAC1DCA8643}" destId="{708C702E-7DC2-4D75-BADF-C9F0D8B6D070}" srcOrd="1" destOrd="0" presId="urn:microsoft.com/office/officeart/2005/8/layout/orgChart1"/>
    <dgm:cxn modelId="{3A744BDC-303F-4444-975B-285517F4A3B3}" type="presParOf" srcId="{89E8D994-EC0F-4F46-9C9C-54F0E79C9668}" destId="{72F85AAC-865C-413C-84DE-F9F23D95F42D}" srcOrd="1" destOrd="0" presId="urn:microsoft.com/office/officeart/2005/8/layout/orgChart1"/>
    <dgm:cxn modelId="{F65DAB43-88F2-4A61-900B-EFD6204A9879}" type="presParOf" srcId="{89E8D994-EC0F-4F46-9C9C-54F0E79C9668}" destId="{BC035F44-94F1-4FEA-BF65-9496425A4D74}" srcOrd="2" destOrd="0" presId="urn:microsoft.com/office/officeart/2005/8/layout/orgChart1"/>
    <dgm:cxn modelId="{5CFEB4AE-0C92-49BA-9D98-957ED896C79E}" type="presParOf" srcId="{0CC887A6-8C68-4029-9C77-FB4CCDFCDE01}" destId="{1933B0C2-59BD-4251-B29F-6E03C5B1D1E1}" srcOrd="2" destOrd="0" presId="urn:microsoft.com/office/officeart/2005/8/layout/orgChart1"/>
    <dgm:cxn modelId="{B0992210-4BBF-4AC3-8883-F7998D1012EA}" type="presParOf" srcId="{1933B0C2-59BD-4251-B29F-6E03C5B1D1E1}" destId="{595CD0DB-B2CC-4A65-A090-5B14177C376D}" srcOrd="0" destOrd="0" presId="urn:microsoft.com/office/officeart/2005/8/layout/orgChart1"/>
    <dgm:cxn modelId="{C834E52C-B4F2-4068-BE92-F42FF3EDC74A}" type="presParOf" srcId="{1933B0C2-59BD-4251-B29F-6E03C5B1D1E1}" destId="{C3DF99A6-1F0A-4698-B0E0-40F1898E5020}" srcOrd="1" destOrd="0" presId="urn:microsoft.com/office/officeart/2005/8/layout/orgChart1"/>
    <dgm:cxn modelId="{9CB013E1-0652-4FCF-8E9F-5F549EFF068B}" type="presParOf" srcId="{C3DF99A6-1F0A-4698-B0E0-40F1898E5020}" destId="{C312EF98-EDEC-4C26-9D28-D9AFFFB627C7}" srcOrd="0" destOrd="0" presId="urn:microsoft.com/office/officeart/2005/8/layout/orgChart1"/>
    <dgm:cxn modelId="{9EDB77C3-EC01-4C45-AE16-5206E6BCCD4A}" type="presParOf" srcId="{C312EF98-EDEC-4C26-9D28-D9AFFFB627C7}" destId="{AEDF2A4E-F879-479F-9733-C78943C4466A}" srcOrd="0" destOrd="0" presId="urn:microsoft.com/office/officeart/2005/8/layout/orgChart1"/>
    <dgm:cxn modelId="{0E9FA7AA-9F0E-4887-9E46-519EE6A898A0}" type="presParOf" srcId="{C312EF98-EDEC-4C26-9D28-D9AFFFB627C7}" destId="{440F2DF5-D5E8-4C06-A39B-93850C083636}" srcOrd="1" destOrd="0" presId="urn:microsoft.com/office/officeart/2005/8/layout/orgChart1"/>
    <dgm:cxn modelId="{F6B68157-3FCB-4F2A-A839-B8ED9E9E25AB}" type="presParOf" srcId="{C3DF99A6-1F0A-4698-B0E0-40F1898E5020}" destId="{9C2B51A4-A49C-4EFB-B2E8-D89AFFA8E0D8}" srcOrd="1" destOrd="0" presId="urn:microsoft.com/office/officeart/2005/8/layout/orgChart1"/>
    <dgm:cxn modelId="{7178B64F-242E-4E7E-80FE-BF4B1757E83D}" type="presParOf" srcId="{C3DF99A6-1F0A-4698-B0E0-40F1898E5020}" destId="{1FD548DA-1486-42EC-97B7-9C54579926C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CD0DB-B2CC-4A65-A090-5B14177C376D}">
      <dsp:nvSpPr>
        <dsp:cNvPr id="0" name=""/>
        <dsp:cNvSpPr/>
      </dsp:nvSpPr>
      <dsp:spPr>
        <a:xfrm>
          <a:off x="3671833" y="536972"/>
          <a:ext cx="112283" cy="491907"/>
        </a:xfrm>
        <a:custGeom>
          <a:avLst/>
          <a:gdLst/>
          <a:ahLst/>
          <a:cxnLst/>
          <a:rect l="0" t="0" r="0" b="0"/>
          <a:pathLst>
            <a:path>
              <a:moveTo>
                <a:pt x="112283" y="0"/>
              </a:moveTo>
              <a:lnTo>
                <a:pt x="112283" y="491907"/>
              </a:lnTo>
              <a:lnTo>
                <a:pt x="0" y="491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80AAD-A80D-4369-A73A-C6147EA99CEF}">
      <dsp:nvSpPr>
        <dsp:cNvPr id="0" name=""/>
        <dsp:cNvSpPr/>
      </dsp:nvSpPr>
      <dsp:spPr>
        <a:xfrm>
          <a:off x="3784116" y="536972"/>
          <a:ext cx="2587860" cy="983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531"/>
              </a:lnTo>
              <a:lnTo>
                <a:pt x="2587860" y="871531"/>
              </a:lnTo>
              <a:lnTo>
                <a:pt x="2587860" y="9838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832A9-0828-4EE5-A3F8-A5E33BAE7D09}">
      <dsp:nvSpPr>
        <dsp:cNvPr id="0" name=""/>
        <dsp:cNvSpPr/>
      </dsp:nvSpPr>
      <dsp:spPr>
        <a:xfrm>
          <a:off x="3784116" y="536972"/>
          <a:ext cx="1343388" cy="983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531"/>
              </a:lnTo>
              <a:lnTo>
                <a:pt x="1343388" y="871531"/>
              </a:lnTo>
              <a:lnTo>
                <a:pt x="1343388" y="9838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43678-0A2E-4426-A62E-DD1CF4751E67}">
      <dsp:nvSpPr>
        <dsp:cNvPr id="0" name=""/>
        <dsp:cNvSpPr/>
      </dsp:nvSpPr>
      <dsp:spPr>
        <a:xfrm>
          <a:off x="3405828" y="2055469"/>
          <a:ext cx="110946" cy="491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907"/>
              </a:lnTo>
              <a:lnTo>
                <a:pt x="110946" y="4919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39403-4004-4BA2-9D74-D58139CE6A0A}">
      <dsp:nvSpPr>
        <dsp:cNvPr id="0" name=""/>
        <dsp:cNvSpPr/>
      </dsp:nvSpPr>
      <dsp:spPr>
        <a:xfrm>
          <a:off x="3738396" y="536972"/>
          <a:ext cx="91440" cy="983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1531"/>
              </a:lnTo>
              <a:lnTo>
                <a:pt x="95178" y="871531"/>
              </a:lnTo>
              <a:lnTo>
                <a:pt x="95178" y="9838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9214-AD9E-4CDF-A62E-6970B5099E43}">
      <dsp:nvSpPr>
        <dsp:cNvPr id="0" name=""/>
        <dsp:cNvSpPr/>
      </dsp:nvSpPr>
      <dsp:spPr>
        <a:xfrm>
          <a:off x="2111898" y="2055469"/>
          <a:ext cx="110946" cy="201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404"/>
              </a:lnTo>
              <a:lnTo>
                <a:pt x="110946" y="20104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02BBE-D26B-4BC9-BB92-05940AD51629}">
      <dsp:nvSpPr>
        <dsp:cNvPr id="0" name=""/>
        <dsp:cNvSpPr/>
      </dsp:nvSpPr>
      <dsp:spPr>
        <a:xfrm>
          <a:off x="2111898" y="2055469"/>
          <a:ext cx="110946" cy="1251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155"/>
              </a:lnTo>
              <a:lnTo>
                <a:pt x="110946" y="12511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93045-9B48-41CD-B49F-8743AD66AC86}">
      <dsp:nvSpPr>
        <dsp:cNvPr id="0" name=""/>
        <dsp:cNvSpPr/>
      </dsp:nvSpPr>
      <dsp:spPr>
        <a:xfrm>
          <a:off x="2111898" y="2055469"/>
          <a:ext cx="110946" cy="491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907"/>
              </a:lnTo>
              <a:lnTo>
                <a:pt x="110946" y="4919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3BB18-4714-489D-AD54-A2BBDD49AF29}">
      <dsp:nvSpPr>
        <dsp:cNvPr id="0" name=""/>
        <dsp:cNvSpPr/>
      </dsp:nvSpPr>
      <dsp:spPr>
        <a:xfrm>
          <a:off x="2539644" y="536972"/>
          <a:ext cx="1244472" cy="983814"/>
        </a:xfrm>
        <a:custGeom>
          <a:avLst/>
          <a:gdLst/>
          <a:ahLst/>
          <a:cxnLst/>
          <a:rect l="0" t="0" r="0" b="0"/>
          <a:pathLst>
            <a:path>
              <a:moveTo>
                <a:pt x="1244472" y="0"/>
              </a:moveTo>
              <a:lnTo>
                <a:pt x="1244472" y="871531"/>
              </a:lnTo>
              <a:lnTo>
                <a:pt x="0" y="871531"/>
              </a:lnTo>
              <a:lnTo>
                <a:pt x="0" y="9838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15CAE-BB12-449B-AC99-913BCA46DA13}">
      <dsp:nvSpPr>
        <dsp:cNvPr id="0" name=""/>
        <dsp:cNvSpPr/>
      </dsp:nvSpPr>
      <dsp:spPr>
        <a:xfrm>
          <a:off x="817968" y="2055469"/>
          <a:ext cx="110946" cy="491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907"/>
              </a:lnTo>
              <a:lnTo>
                <a:pt x="110946" y="4919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96FF1-19BF-4B82-A924-E251993505BC}">
      <dsp:nvSpPr>
        <dsp:cNvPr id="0" name=""/>
        <dsp:cNvSpPr/>
      </dsp:nvSpPr>
      <dsp:spPr>
        <a:xfrm>
          <a:off x="1245713" y="536972"/>
          <a:ext cx="2538402" cy="983814"/>
        </a:xfrm>
        <a:custGeom>
          <a:avLst/>
          <a:gdLst/>
          <a:ahLst/>
          <a:cxnLst/>
          <a:rect l="0" t="0" r="0" b="0"/>
          <a:pathLst>
            <a:path>
              <a:moveTo>
                <a:pt x="2538402" y="0"/>
              </a:moveTo>
              <a:lnTo>
                <a:pt x="2538402" y="871531"/>
              </a:lnTo>
              <a:lnTo>
                <a:pt x="0" y="871531"/>
              </a:lnTo>
              <a:lnTo>
                <a:pt x="0" y="9838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07859-2984-4398-A0D0-6A63863F0A4F}">
      <dsp:nvSpPr>
        <dsp:cNvPr id="0" name=""/>
        <dsp:cNvSpPr/>
      </dsp:nvSpPr>
      <dsp:spPr>
        <a:xfrm>
          <a:off x="3249434" y="2290"/>
          <a:ext cx="1069363" cy="53468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 Generálny riaditeľ</a:t>
          </a:r>
        </a:p>
      </dsp:txBody>
      <dsp:txXfrm>
        <a:off x="3249434" y="2290"/>
        <a:ext cx="1069363" cy="534681"/>
      </dsp:txXfrm>
    </dsp:sp>
    <dsp:sp modelId="{0AE7D985-3AB7-4B10-923A-0A4DCA4A2CC9}">
      <dsp:nvSpPr>
        <dsp:cNvPr id="0" name=""/>
        <dsp:cNvSpPr/>
      </dsp:nvSpPr>
      <dsp:spPr>
        <a:xfrm>
          <a:off x="711031" y="1520787"/>
          <a:ext cx="1069363" cy="53468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1000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Úsek technických a investičných činností</a:t>
          </a:r>
        </a:p>
      </dsp:txBody>
      <dsp:txXfrm>
        <a:off x="711031" y="1520787"/>
        <a:ext cx="1069363" cy="534681"/>
      </dsp:txXfrm>
    </dsp:sp>
    <dsp:sp modelId="{7F1F7637-96A8-4DA5-AC73-D22A6AC2B295}">
      <dsp:nvSpPr>
        <dsp:cNvPr id="0" name=""/>
        <dsp:cNvSpPr/>
      </dsp:nvSpPr>
      <dsp:spPr>
        <a:xfrm>
          <a:off x="928914" y="2280036"/>
          <a:ext cx="1069363" cy="534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1100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Oddelenie technickej evidencie ciest</a:t>
          </a:r>
        </a:p>
      </dsp:txBody>
      <dsp:txXfrm>
        <a:off x="928914" y="2280036"/>
        <a:ext cx="1069363" cy="534681"/>
      </dsp:txXfrm>
    </dsp:sp>
    <dsp:sp modelId="{BEBF2378-54C1-4532-9C80-C9D80ACDB17D}">
      <dsp:nvSpPr>
        <dsp:cNvPr id="0" name=""/>
        <dsp:cNvSpPr/>
      </dsp:nvSpPr>
      <dsp:spPr>
        <a:xfrm>
          <a:off x="2004962" y="1520787"/>
          <a:ext cx="1069363" cy="53468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2000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Úsek údržby a opráv</a:t>
          </a:r>
          <a:endParaRPr lang="sk-SK" sz="900" kern="1200" baseline="0" dirty="0">
            <a:solidFill>
              <a:srgbClr val="FFFF00"/>
            </a:solidFill>
          </a:endParaRPr>
        </a:p>
      </dsp:txBody>
      <dsp:txXfrm>
        <a:off x="2004962" y="1520787"/>
        <a:ext cx="1069363" cy="534681"/>
      </dsp:txXfrm>
    </dsp:sp>
    <dsp:sp modelId="{C8C70377-CC4A-4D4A-A485-14E0F481D05E}">
      <dsp:nvSpPr>
        <dsp:cNvPr id="0" name=""/>
        <dsp:cNvSpPr/>
      </dsp:nvSpPr>
      <dsp:spPr>
        <a:xfrm>
          <a:off x="2222845" y="2280036"/>
          <a:ext cx="1069363" cy="534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2100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Hospodárske  stredisko Malacky</a:t>
          </a:r>
        </a:p>
      </dsp:txBody>
      <dsp:txXfrm>
        <a:off x="2222845" y="2280036"/>
        <a:ext cx="1069363" cy="534681"/>
      </dsp:txXfrm>
    </dsp:sp>
    <dsp:sp modelId="{4A04D410-307F-4496-9045-7C78E7045C19}">
      <dsp:nvSpPr>
        <dsp:cNvPr id="0" name=""/>
        <dsp:cNvSpPr/>
      </dsp:nvSpPr>
      <dsp:spPr>
        <a:xfrm>
          <a:off x="2222845" y="3039284"/>
          <a:ext cx="1069363" cy="534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2200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Hospodárske  stredisko Senec</a:t>
          </a:r>
        </a:p>
      </dsp:txBody>
      <dsp:txXfrm>
        <a:off x="2222845" y="3039284"/>
        <a:ext cx="1069363" cy="534681"/>
      </dsp:txXfrm>
    </dsp:sp>
    <dsp:sp modelId="{3A2BDC85-BDFD-4505-89E0-15F7AEDBDCFB}">
      <dsp:nvSpPr>
        <dsp:cNvPr id="0" name=""/>
        <dsp:cNvSpPr/>
      </dsp:nvSpPr>
      <dsp:spPr>
        <a:xfrm>
          <a:off x="2222845" y="3798533"/>
          <a:ext cx="1069363" cy="53468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2300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Hospodárske  stredisko Pezinok</a:t>
          </a:r>
        </a:p>
      </dsp:txBody>
      <dsp:txXfrm>
        <a:off x="2222845" y="3798533"/>
        <a:ext cx="1069363" cy="534681"/>
      </dsp:txXfrm>
    </dsp:sp>
    <dsp:sp modelId="{B4C53D80-D829-4069-AF89-36F564531286}">
      <dsp:nvSpPr>
        <dsp:cNvPr id="0" name=""/>
        <dsp:cNvSpPr/>
      </dsp:nvSpPr>
      <dsp:spPr>
        <a:xfrm>
          <a:off x="3298892" y="1520787"/>
          <a:ext cx="1069363" cy="53468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3000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Úsek verejného obstarávania a služieb</a:t>
          </a:r>
        </a:p>
      </dsp:txBody>
      <dsp:txXfrm>
        <a:off x="3298892" y="1520787"/>
        <a:ext cx="1069363" cy="534681"/>
      </dsp:txXfrm>
    </dsp:sp>
    <dsp:sp modelId="{A7A4B584-B330-4972-B628-B0647D6872C7}">
      <dsp:nvSpPr>
        <dsp:cNvPr id="0" name=""/>
        <dsp:cNvSpPr/>
      </dsp:nvSpPr>
      <dsp:spPr>
        <a:xfrm>
          <a:off x="3516775" y="2280036"/>
          <a:ext cx="1069363" cy="534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3100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Oddelenie správy majetku a služieb </a:t>
          </a:r>
        </a:p>
      </dsp:txBody>
      <dsp:txXfrm>
        <a:off x="3516775" y="2280036"/>
        <a:ext cx="1069363" cy="534681"/>
      </dsp:txXfrm>
    </dsp:sp>
    <dsp:sp modelId="{6C53A845-15F6-425A-9C6D-CBB74F388C17}">
      <dsp:nvSpPr>
        <dsp:cNvPr id="0" name=""/>
        <dsp:cNvSpPr/>
      </dsp:nvSpPr>
      <dsp:spPr>
        <a:xfrm>
          <a:off x="4592823" y="1520787"/>
          <a:ext cx="1069363" cy="53468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4000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Finančno-ekonomický úsek</a:t>
          </a:r>
        </a:p>
      </dsp:txBody>
      <dsp:txXfrm>
        <a:off x="4592823" y="1520787"/>
        <a:ext cx="1069363" cy="534681"/>
      </dsp:txXfrm>
    </dsp:sp>
    <dsp:sp modelId="{FFB48324-E35A-4969-9CF8-B7AE41C3F444}">
      <dsp:nvSpPr>
        <dsp:cNvPr id="0" name=""/>
        <dsp:cNvSpPr/>
      </dsp:nvSpPr>
      <dsp:spPr>
        <a:xfrm>
          <a:off x="5837295" y="1520787"/>
          <a:ext cx="1069363" cy="53468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5000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Personálny úsek</a:t>
          </a:r>
          <a:endParaRPr lang="sk-SK" sz="900" kern="1200" baseline="0" dirty="0">
            <a:solidFill>
              <a:srgbClr val="FFFF00"/>
            </a:solidFill>
          </a:endParaRPr>
        </a:p>
      </dsp:txBody>
      <dsp:txXfrm>
        <a:off x="5837295" y="1520787"/>
        <a:ext cx="1069363" cy="534681"/>
      </dsp:txXfrm>
    </dsp:sp>
    <dsp:sp modelId="{AEDF2A4E-F879-479F-9733-C78943C4466A}">
      <dsp:nvSpPr>
        <dsp:cNvPr id="0" name=""/>
        <dsp:cNvSpPr/>
      </dsp:nvSpPr>
      <dsp:spPr>
        <a:xfrm>
          <a:off x="2602469" y="761539"/>
          <a:ext cx="1069363" cy="53468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kern="1200" dirty="0"/>
            <a:t>0000 Kancelária GR</a:t>
          </a:r>
        </a:p>
      </dsp:txBody>
      <dsp:txXfrm>
        <a:off x="2602469" y="761539"/>
        <a:ext cx="1069363" cy="534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2F491823-775C-A143-818A-FEC1D098A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FA2514D-98A6-D744-B302-348DD64C72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DFD27-35CA-9941-B728-0AD097E53217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91549D5-7B70-CB44-8F54-F875C78BDA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32E22B3-2299-224B-B074-C75359B11A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057AE-D85C-4A4B-9AE7-0D4976FFA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26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51174-E9E8-F549-B520-CC85E437A14C}" type="datetimeFigureOut">
              <a:rPr lang="sk-SK" smtClean="0"/>
              <a:t>10. 3. 2021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A5D73-DFC8-A747-854F-4C5208EA414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4235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45C6E-1AFF-6546-A8B2-7EF5156EE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0F21E0-D8C7-0A4E-A441-301877B40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AB47594-4155-D44A-A6D2-474C9207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9DF5-A276-F046-82B4-C65FB2B095E9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9C5DB3-F64E-C441-BCC1-FC408CCA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467CC9-8A60-554D-8F1A-DF7BAA46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61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F74E1-50E6-F948-8BBF-CB526A5D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DDEAE70-4D2D-9442-9E54-5FC136436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E4EBCC-C886-CB49-B4F1-4E1B47E5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E526-FE6A-9348-832F-C6FD4BA2F328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9D94437-2AA6-B740-8483-9E42A8F2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2719E4D-81FB-E744-BB49-0D905206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71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B7966BC-88DF-1E4E-A726-F5587DD07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BB1E555-90CA-104A-9288-38B1552FC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FCE6EC-29AE-4E4E-B0E1-8E48F102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E378-0DBE-2140-A501-BEC9F82DADCE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86243D6-A2FA-DE4B-A20D-80FCDAE7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94953E-3CD8-EE40-ACE3-D3674CE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30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A630C-2DD2-A84E-8F2C-444652AE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7E163B-32F3-8543-8A72-0882FCDE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C282E74-C51A-6647-8F66-2E378A5A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56AC-E5EC-2C4B-AA22-1951F8ED7897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2EA0EA-3469-DA44-8286-FA43A9EE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F34214-78A0-1E48-BC62-4DEDD6BF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559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7DBA5-4F61-9645-A09D-73850513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3D0B0E-BC57-DD47-8B53-DC00556B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7CA1C5-B62D-6947-A07E-7B99D0BB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7F43-26F7-074A-8873-FC52B130DD94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D7E2F4F-0C1E-5E40-AFC1-C2AE1B70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CFC3742-DAFE-CF4F-8B4B-4143BFA9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36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A2E69-219C-9F46-B3B7-EE38E1E1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2D167C-0905-D24B-87A2-57722D98C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57FF77F-B327-854A-9BC9-1B4EEEDE2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2D1C44A-2308-C64A-BC66-F25D112D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3D-F480-8B40-A90C-5D0F70A47D35}" type="datetime1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05976F-40D1-AA48-A5B5-F5EAE1BC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3782B58-3197-804A-B356-8E1A81A6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774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5A378-A6B5-3143-BB77-8918464B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671B43-2C3B-3744-9C42-C6328C24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E9A400-AF21-A444-89FA-09F59A0C5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AF944E-3BBE-A94D-945C-AE39AA748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7C2C415-7E48-8449-93E5-7EEF66CEB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5D18AA8-46A5-7B47-92AD-8EAD774C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E48-02E8-3C4C-861E-B417B89044A7}" type="datetime1">
              <a:rPr lang="sk-SK" smtClean="0"/>
              <a:t>10. 3. 2021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A08180D-5928-6A42-8F43-87F127CA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7C7699D-2610-B541-892B-E353297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72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2CAC9-63D7-E04A-B4D4-DFBA11A1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5CD9F93-2FD0-3241-A4B6-E0E45ABD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4F9-0031-E14C-8A31-94BB03E2DDCA}" type="datetime1">
              <a:rPr lang="sk-SK" smtClean="0"/>
              <a:t>10. 3. 2021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048381B-4579-554D-B6AF-1F7A6C0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868F109-D262-764C-AB9A-94EBAE9E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0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B252CD6-5A88-CC4B-9870-26AFEF48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29D4-F52F-3D4C-9741-92FAADB3419A}" type="datetime1">
              <a:rPr lang="sk-SK" smtClean="0"/>
              <a:t>10. 3. 2021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119AC6D-F377-AE4F-A55B-1C515987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092D550-9628-7349-BB3F-A140DB6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4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B1F2B-FEA7-9E42-949A-81256B17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4045AC-6F46-AA40-8AF4-4FD9A11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8530B6-2DDC-5240-A22D-0E6B18296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BDE2954-741F-9248-948B-569B3731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87B5-A2D0-7246-AC77-835DAF58E65A}" type="datetime1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D755B33-6E0E-204C-ADC7-D4712796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7486EA7-BBB0-3341-AF08-2EC23CBF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99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04A68-577B-E84D-BB13-A54F1202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4CED678-F37B-BD46-926A-68D3318E1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A08079-0931-1246-BA94-4D8A12CBA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2A56493-69FE-B44D-8AC7-CD6E647B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888-F75D-414A-B49D-BC1F79CFD9DC}" type="datetime1">
              <a:rPr lang="sk-SK" smtClean="0"/>
              <a:t>10. 3. 2021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1179941-C056-584B-BFE8-AD6FFAED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E44DB83-0B23-224C-8ED2-E4446404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79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B557AA5-C5B8-D04C-B60C-D2C61E87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E2081E-28BD-A442-9FC1-95B105538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A79FD66-9792-A74D-9831-83A85AA28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912F-BDB9-5F41-B10F-4FC8E450583F}" type="datetime1">
              <a:rPr lang="sk-SK" smtClean="0"/>
              <a:t>10. 3. 2021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982F266-8C15-BC48-9009-1D9B3307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B42765D-A496-8147-991F-70AF58AFD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3A34D-75F9-3949-B5DE-DA6EC994E1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09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D76763-ED42-8344-8595-538AC2366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09776"/>
            <a:ext cx="10515600" cy="1620000"/>
          </a:xfrm>
          <a:noFill/>
        </p:spPr>
        <p:txBody>
          <a:bodyPr anchor="ctr">
            <a:normAutofit/>
          </a:bodyPr>
          <a:lstStyle/>
          <a:p>
            <a:r>
              <a:rPr lang="sk-SK" sz="5000" b="1" dirty="0"/>
              <a:t>PERSONÁLNY ÚSEK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7B9695-CA37-C149-801C-7534F0D6C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000" y="5524501"/>
            <a:ext cx="10800000" cy="556964"/>
          </a:xfrm>
          <a:noFill/>
        </p:spPr>
        <p:txBody>
          <a:bodyPr anchor="ctr">
            <a:normAutofit/>
          </a:bodyPr>
          <a:lstStyle/>
          <a:p>
            <a:r>
              <a:rPr lang="sk-SK" dirty="0"/>
              <a:t>Ing. JONÁŠKOVÁ DANICA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0E8966C5-0762-2941-9F0E-7464AE472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9" b="5192"/>
          <a:stretch/>
        </p:blipFill>
        <p:spPr>
          <a:xfrm>
            <a:off x="20" y="2"/>
            <a:ext cx="12191979" cy="3900104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986101"/>
              </p:ext>
            </p:extLst>
          </p:nvPr>
        </p:nvGraphicFramePr>
        <p:xfrm>
          <a:off x="5795808" y="6078796"/>
          <a:ext cx="59733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5808" y="6078796"/>
                        <a:ext cx="597333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18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Organizačná štruktúra RSC BSK, </a:t>
            </a:r>
            <a:r>
              <a:rPr lang="sk-SK" sz="2800" b="1" dirty="0" err="1">
                <a:solidFill>
                  <a:schemeClr val="accent1">
                    <a:lumMod val="75000"/>
                  </a:schemeClr>
                </a:solidFill>
              </a:rPr>
              <a:t>a.s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842EC8-E4D6-F345-A08E-4C242D5EF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90751"/>
              </p:ext>
            </p:extLst>
          </p:nvPr>
        </p:nvGraphicFramePr>
        <p:xfrm>
          <a:off x="2039006" y="1574900"/>
          <a:ext cx="7568233" cy="433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735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Funkčná schéma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BlokTextu 2">
            <a:extLst>
              <a:ext uri="{FF2B5EF4-FFF2-40B4-BE49-F238E27FC236}">
                <a16:creationId xmlns:a16="http://schemas.microsoft.com/office/drawing/2014/main" id="{F368FF21-73CF-9B4E-B100-144654F5229A}"/>
              </a:ext>
            </a:extLst>
          </p:cNvPr>
          <p:cNvSpPr txBox="1"/>
          <p:nvPr/>
        </p:nvSpPr>
        <p:spPr>
          <a:xfrm>
            <a:off x="838200" y="1433711"/>
            <a:ext cx="94948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Na základe organizačnej štruktúry bola vytvorená „Funkčná schéma“ – menný zoznam pracovných pozícií v spoločnosti s uvedením kategórie zamestnancov a miesta pracoviska. Sleduje sa v nej aj to, či je miesto obsadené (viď. príloha „Funkčná schéma“). Súčasťou prílohy je aj stručná charakteristika jednotlivých pracovných pozícií.</a:t>
            </a:r>
          </a:p>
          <a:p>
            <a:endParaRPr lang="sk-SK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0B3CA36-AECF-BB46-83ED-C924487631C9}"/>
              </a:ext>
            </a:extLst>
          </p:cNvPr>
          <p:cNvSpPr txBox="1"/>
          <p:nvPr/>
        </p:nvSpPr>
        <p:spPr>
          <a:xfrm>
            <a:off x="999164" y="2871503"/>
            <a:ext cx="9803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accent1">
                    <a:lumMod val="75000"/>
                  </a:schemeClr>
                </a:solidFill>
              </a:rPr>
              <a:t>Rozdelenie pracovných pozícií podľa kategórie zamestnancov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B6E92210-C55E-2F4F-8F02-22F26BBF4C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012222"/>
              </p:ext>
            </p:extLst>
          </p:nvPr>
        </p:nvGraphicFramePr>
        <p:xfrm>
          <a:off x="1427740" y="3428999"/>
          <a:ext cx="4430800" cy="227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BlokTextu 11">
            <a:extLst>
              <a:ext uri="{FF2B5EF4-FFF2-40B4-BE49-F238E27FC236}">
                <a16:creationId xmlns:a16="http://schemas.microsoft.com/office/drawing/2014/main" id="{A583BA20-C688-3B47-A011-C5EAE362DB78}"/>
              </a:ext>
            </a:extLst>
          </p:cNvPr>
          <p:cNvSpPr txBox="1"/>
          <p:nvPr/>
        </p:nvSpPr>
        <p:spPr>
          <a:xfrm>
            <a:off x="8467452" y="4219620"/>
            <a:ext cx="2084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accent1">
                    <a:lumMod val="75000"/>
                  </a:schemeClr>
                </a:solidFill>
              </a:rPr>
              <a:t>Funkčná schéma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4A68411-FC31-AB48-8271-09A2D4DD4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404681"/>
              </p:ext>
            </p:extLst>
          </p:nvPr>
        </p:nvGraphicFramePr>
        <p:xfrm>
          <a:off x="8853488" y="4319588"/>
          <a:ext cx="603250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380689" imgH="806335" progId="Excel.Sheet.12">
                  <p:embed/>
                </p:oleObj>
              </mc:Choice>
              <mc:Fallback>
                <p:oleObj name="Worksheet" showAsIcon="1" r:id="rId4" imgW="380689" imgH="8063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53488" y="4319588"/>
                        <a:ext cx="603250" cy="127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06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29" y="365126"/>
            <a:ext cx="10515599" cy="1020978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Plán osobných nákladov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BlokTextu 2">
            <a:extLst>
              <a:ext uri="{FF2B5EF4-FFF2-40B4-BE49-F238E27FC236}">
                <a16:creationId xmlns:a16="http://schemas.microsoft.com/office/drawing/2014/main" id="{F368FF21-73CF-9B4E-B100-144654F5229A}"/>
              </a:ext>
            </a:extLst>
          </p:cNvPr>
          <p:cNvSpPr txBox="1"/>
          <p:nvPr/>
        </p:nvSpPr>
        <p:spPr>
          <a:xfrm>
            <a:off x="992429" y="1089216"/>
            <a:ext cx="105155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Osobné náklady boli vyčíslené na základe navrhnutých základných miezd a mzdových nárokov zamestnancov, či už v zmysle ustanovení Zákonníka práce alebo prípadnej Kolektívnej zmluvy po jednotlivých pracovných pozíciách (viď príloha „Plán osobných nákladov“).</a:t>
            </a:r>
          </a:p>
        </p:txBody>
      </p:sp>
      <p:sp>
        <p:nvSpPr>
          <p:cNvPr id="5" name="Zaoblený obdĺžnik 4">
            <a:extLst>
              <a:ext uri="{FF2B5EF4-FFF2-40B4-BE49-F238E27FC236}">
                <a16:creationId xmlns:a16="http://schemas.microsoft.com/office/drawing/2014/main" id="{F6261659-D5EA-7F46-A2BC-55BF54575D91}"/>
              </a:ext>
            </a:extLst>
          </p:cNvPr>
          <p:cNvSpPr/>
          <p:nvPr/>
        </p:nvSpPr>
        <p:spPr>
          <a:xfrm>
            <a:off x="821507" y="2616960"/>
            <a:ext cx="3182906" cy="327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základné mzdy a náhrady miezd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mzdové zvýhodnenia a mzdové príplatky (nadčas, pohotovosť, práca v noci, vo sviatok, v sobotu a nedeľu, sťažený výkon práce)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odmeny členov orgánov spoločnosti (predstavenstvo a dozorná rada)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dohody  o prácach vykonávaných mimo pracovného pomeru</a:t>
            </a:r>
          </a:p>
          <a:p>
            <a:pPr marL="285750" indent="-285750">
              <a:buFont typeface="Wingdings" pitchFamily="2" charset="2"/>
              <a:buChar char="v"/>
            </a:pP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9" name="Zaoblený obdĺžnik 8">
            <a:extLst>
              <a:ext uri="{FF2B5EF4-FFF2-40B4-BE49-F238E27FC236}">
                <a16:creationId xmlns:a16="http://schemas.microsoft.com/office/drawing/2014/main" id="{FE46E375-F698-4547-986F-C7B4A41DBF2E}"/>
              </a:ext>
            </a:extLst>
          </p:cNvPr>
          <p:cNvSpPr/>
          <p:nvPr/>
        </p:nvSpPr>
        <p:spPr>
          <a:xfrm>
            <a:off x="4141252" y="2616959"/>
            <a:ext cx="2720221" cy="327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odmeny (letná mzda, vianočná odmena a pod.)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jubilejné a vernostné odmeny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zvýšený nárok na dovolenku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príspevok zamestnávateľa na DDS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zvýšená náhrada príjmu pri dočasnej pracovnej neschopnosti za prvých 10 dní nemoci</a:t>
            </a:r>
          </a:p>
        </p:txBody>
      </p:sp>
      <p:sp>
        <p:nvSpPr>
          <p:cNvPr id="10" name="Zaoblený obdĺžnik 9">
            <a:extLst>
              <a:ext uri="{FF2B5EF4-FFF2-40B4-BE49-F238E27FC236}">
                <a16:creationId xmlns:a16="http://schemas.microsoft.com/office/drawing/2014/main" id="{06BAB5B7-E743-9B49-A3B3-F30B2EF76DD9}"/>
              </a:ext>
            </a:extLst>
          </p:cNvPr>
          <p:cNvSpPr/>
          <p:nvPr/>
        </p:nvSpPr>
        <p:spPr>
          <a:xfrm>
            <a:off x="7015523" y="2616959"/>
            <a:ext cx="2220375" cy="32724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odvody do sociálnej a zdravotnej poisťovne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povinná tvorba sociálneho fondu,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ostatné náklady: rezerva na odstupné, stravovanie, pracovná zdravotná služba, vzdelávanie, zamestnanecké benefity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C9DD858-4270-7244-BF29-E6B264C7DFC5}"/>
              </a:ext>
            </a:extLst>
          </p:cNvPr>
          <p:cNvSpPr txBox="1"/>
          <p:nvPr/>
        </p:nvSpPr>
        <p:spPr>
          <a:xfrm>
            <a:off x="838201" y="1694596"/>
            <a:ext cx="3166212" cy="81724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1">
                    <a:lumMod val="75000"/>
                  </a:schemeClr>
                </a:solidFill>
              </a:rPr>
              <a:t>Nároky zamestnancov v zmysle Zákonníka práce</a:t>
            </a:r>
          </a:p>
          <a:p>
            <a:endParaRPr lang="sk-SK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7B7C5B3-A5A8-5D46-A394-819127EDB08E}"/>
              </a:ext>
            </a:extLst>
          </p:cNvPr>
          <p:cNvSpPr txBox="1"/>
          <p:nvPr/>
        </p:nvSpPr>
        <p:spPr>
          <a:xfrm>
            <a:off x="4141253" y="1714749"/>
            <a:ext cx="2720220" cy="81724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1">
                    <a:lumMod val="75000"/>
                  </a:schemeClr>
                </a:solidFill>
              </a:rPr>
              <a:t>Nároky zamestnancov v zmysle Kolektívnej zmluvy (predpoklad)</a:t>
            </a:r>
          </a:p>
          <a:p>
            <a:endParaRPr lang="sk-SK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07F13E54-3A45-C048-9F63-6E1F530730A1}"/>
              </a:ext>
            </a:extLst>
          </p:cNvPr>
          <p:cNvSpPr txBox="1"/>
          <p:nvPr/>
        </p:nvSpPr>
        <p:spPr>
          <a:xfrm>
            <a:off x="7015523" y="1714749"/>
            <a:ext cx="2220375" cy="8172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1">
                    <a:lumMod val="75000"/>
                  </a:schemeClr>
                </a:solidFill>
              </a:rPr>
              <a:t>Ostatné náklady zamestnávateľa</a:t>
            </a:r>
          </a:p>
          <a:p>
            <a:endParaRPr lang="sk-SK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7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992"/>
          </a:xfrm>
        </p:spPr>
        <p:txBody>
          <a:bodyPr>
            <a:normAutofit fontScale="90000"/>
          </a:bodyPr>
          <a:lstStyle/>
          <a:p>
            <a:r>
              <a:rPr lang="sk-SK" sz="3100" b="1" dirty="0">
                <a:solidFill>
                  <a:schemeClr val="accent1">
                    <a:lumMod val="75000"/>
                  </a:schemeClr>
                </a:solidFill>
              </a:rPr>
              <a:t>Plán osobných nákladov</a:t>
            </a:r>
            <a:b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Porovnanie vybraných zložiek miezd v pláne RSC BSK a v mzdovej rekapitulácii RCBA za rok 2020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725CE84-3609-1247-86A6-BA383DCA58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358861"/>
              </p:ext>
            </p:extLst>
          </p:nvPr>
        </p:nvGraphicFramePr>
        <p:xfrm>
          <a:off x="962186" y="2121731"/>
          <a:ext cx="4816314" cy="240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94B77EBD-872D-D24E-8E92-D16858C0908C}"/>
              </a:ext>
            </a:extLst>
          </p:cNvPr>
          <p:cNvSpPr txBox="1"/>
          <p:nvPr/>
        </p:nvSpPr>
        <p:spPr>
          <a:xfrm>
            <a:off x="838200" y="1430917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V roku 2021 príde k navýšeniu osobných nákladov oproti roku 2020 z dôvodu zvýšeného počtu zamestnancov predovšetkým na hospodárskom stredisku v Pezinku, ale aj na iných úsekoch pre efektívnejšie fungovanie spoločnosti využitím vlastných zdrojov.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8866208-BD06-2B4F-BA5C-D7FFA89AED56}"/>
              </a:ext>
            </a:extLst>
          </p:cNvPr>
          <p:cNvSpPr txBox="1"/>
          <p:nvPr/>
        </p:nvSpPr>
        <p:spPr>
          <a:xfrm>
            <a:off x="2037346" y="2121731"/>
            <a:ext cx="2445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chemeClr val="accent1">
                    <a:lumMod val="75000"/>
                  </a:schemeClr>
                </a:solidFill>
              </a:rPr>
              <a:t>Príplatky a zvýhodnenia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4A95D93D-CA3A-F54A-AC19-B999B2791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244968"/>
              </p:ext>
            </p:extLst>
          </p:nvPr>
        </p:nvGraphicFramePr>
        <p:xfrm>
          <a:off x="6549258" y="2123144"/>
          <a:ext cx="2714735" cy="185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BlokTextu 2">
            <a:extLst>
              <a:ext uri="{FF2B5EF4-FFF2-40B4-BE49-F238E27FC236}">
                <a16:creationId xmlns:a16="http://schemas.microsoft.com/office/drawing/2014/main" id="{E6A01287-2AB4-4A4E-AD14-E4A87D8C9143}"/>
              </a:ext>
            </a:extLst>
          </p:cNvPr>
          <p:cNvSpPr txBox="1"/>
          <p:nvPr/>
        </p:nvSpPr>
        <p:spPr>
          <a:xfrm>
            <a:off x="962186" y="4525310"/>
            <a:ext cx="10308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Spoločnosť RCBA zabezpečovala viacero činností prostredníctvom outsourcingu, preto sú mzdové náklady oproti plánu osobných nákladov RSC BSK nižšie, externe boli využívané služby: účtovníctvo, správa informačných technológií, komunikácia, SBS, pracovná zdravotná služba, BOZP, PO, ochrana ŽP a tiež správa a údržba ciest na okruhoch patriacich pod hospodárske stredisko v Pezinku.</a:t>
            </a:r>
          </a:p>
          <a:p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Spoločnosť RSC BSK má záujem všetky tieto činnosti vykonávať vlastnými zdrojmi.</a:t>
            </a:r>
          </a:p>
        </p:txBody>
      </p:sp>
      <p:pic>
        <p:nvPicPr>
          <p:cNvPr id="6" name="Grafický objekt 5" descr="Výkričník výplň plnou farbou">
            <a:extLst>
              <a:ext uri="{FF2B5EF4-FFF2-40B4-BE49-F238E27FC236}">
                <a16:creationId xmlns:a16="http://schemas.microsoft.com/office/drawing/2014/main" id="{C6B075FB-50A8-C846-9403-D51825A2A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288" y="45451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1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83456" cy="498373"/>
          </a:xfrm>
          <a:noFill/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Personálny audit </a:t>
            </a:r>
            <a:r>
              <a:rPr lang="sk-SK" sz="1600" b="1" dirty="0">
                <a:solidFill>
                  <a:schemeClr val="accent1">
                    <a:lumMod val="75000"/>
                  </a:schemeClr>
                </a:solidFill>
              </a:rPr>
              <a:t>v spoločnosti RCBA</a:t>
            </a: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Pravouholník 3">
            <a:extLst>
              <a:ext uri="{FF2B5EF4-FFF2-40B4-BE49-F238E27FC236}">
                <a16:creationId xmlns:a16="http://schemas.microsoft.com/office/drawing/2014/main" id="{C3C799F7-36ED-2B4B-98C9-44D79E3D8C83}"/>
              </a:ext>
            </a:extLst>
          </p:cNvPr>
          <p:cNvSpPr/>
          <p:nvPr/>
        </p:nvSpPr>
        <p:spPr>
          <a:xfrm>
            <a:off x="838200" y="782483"/>
            <a:ext cx="1028345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16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Písomný </a:t>
            </a:r>
            <a:r>
              <a:rPr lang="sk-SK" sz="1600" b="1" dirty="0" err="1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screening</a:t>
            </a:r>
            <a:br>
              <a:rPr lang="sk-SK" sz="14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</a:br>
            <a:r>
              <a:rPr lang="sk-SK" sz="14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- batérie testov a dotazníkov boli zvolené podľa kategórií pracovných pozícií, po vyplnení budú vyhodnotené a interpretované</a:t>
            </a:r>
          </a:p>
        </p:txBody>
      </p:sp>
      <p:sp>
        <p:nvSpPr>
          <p:cNvPr id="3" name="Zaoblený obdĺžnik 2">
            <a:extLst>
              <a:ext uri="{FF2B5EF4-FFF2-40B4-BE49-F238E27FC236}">
                <a16:creationId xmlns:a16="http://schemas.microsoft.com/office/drawing/2014/main" id="{BEBCB8BD-EC37-9649-9FFC-062FB7E9F5C7}"/>
              </a:ext>
            </a:extLst>
          </p:cNvPr>
          <p:cNvSpPr/>
          <p:nvPr/>
        </p:nvSpPr>
        <p:spPr>
          <a:xfrm>
            <a:off x="838200" y="1336481"/>
            <a:ext cx="3775841" cy="45739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400" b="1" dirty="0">
                <a:solidFill>
                  <a:schemeClr val="bg1"/>
                </a:solidFill>
              </a:rPr>
              <a:t>Manažéri, vedúci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Test očakávaní - čo zamestnanec očakáva od nadriadeného, práce, kolegov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Motivačný test - čo zamestnanca motivuje, </a:t>
            </a:r>
            <a:r>
              <a:rPr lang="sk-SK" sz="1400" dirty="0" err="1">
                <a:solidFill>
                  <a:schemeClr val="bg1"/>
                </a:solidFill>
              </a:rPr>
              <a:t>demotivuje</a:t>
            </a:r>
            <a:r>
              <a:rPr lang="sk-SK" sz="1400" dirty="0">
                <a:solidFill>
                  <a:schemeClr val="bg1"/>
                </a:solidFill>
              </a:rPr>
              <a:t>, ako je zamestnanec v súčasnosti motivovaný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 err="1">
                <a:solidFill>
                  <a:schemeClr val="bg1"/>
                </a:solidFill>
              </a:rPr>
              <a:t>Kolbov</a:t>
            </a:r>
            <a:r>
              <a:rPr lang="sk-SK" sz="1400" dirty="0">
                <a:solidFill>
                  <a:schemeClr val="bg1"/>
                </a:solidFill>
              </a:rPr>
              <a:t> dotazník  - aký má zamestnanec preferovaný štýl prijímania a spracovávania informácií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Tímové role - akú rolu, roly v rámci tímu zamestnanec zastáva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MBTI - akú má zamestnanec povahu a dominantné znaky osobnosti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Manažérsky test a dotazník manažérskych a vodcovských typov – aký má zamestnanec štýl a prístup k vedeniu a riadeniu zamestnancov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Test asertivity, emocionálnej inteligencie, štýlov riešenia konfliktov a zvládania stresu</a:t>
            </a:r>
            <a:endParaRPr lang="sk-SK" sz="1400" dirty="0"/>
          </a:p>
        </p:txBody>
      </p:sp>
      <p:sp>
        <p:nvSpPr>
          <p:cNvPr id="14" name="Zaoblený obdĺžnik 13">
            <a:extLst>
              <a:ext uri="{FF2B5EF4-FFF2-40B4-BE49-F238E27FC236}">
                <a16:creationId xmlns:a16="http://schemas.microsoft.com/office/drawing/2014/main" id="{252B590D-F71C-2E4E-9F59-7F785002CC60}"/>
              </a:ext>
            </a:extLst>
          </p:cNvPr>
          <p:cNvSpPr/>
          <p:nvPr/>
        </p:nvSpPr>
        <p:spPr>
          <a:xfrm>
            <a:off x="4771698" y="1336481"/>
            <a:ext cx="2963915" cy="45739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400" b="1" dirty="0">
                <a:solidFill>
                  <a:schemeClr val="bg1"/>
                </a:solidFill>
              </a:rPr>
              <a:t>THP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Test očakávaní - čo zamestnanec očakáva od nadriadeného, práce, kolegov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Motivačný test - čo zamestnanca motivuje, </a:t>
            </a:r>
            <a:r>
              <a:rPr lang="sk-SK" sz="1400" dirty="0" err="1">
                <a:solidFill>
                  <a:schemeClr val="bg1"/>
                </a:solidFill>
              </a:rPr>
              <a:t>demotivuje</a:t>
            </a:r>
            <a:r>
              <a:rPr lang="sk-SK" sz="1400" dirty="0">
                <a:solidFill>
                  <a:schemeClr val="bg1"/>
                </a:solidFill>
              </a:rPr>
              <a:t>, ako je zamestnanec v súčasnosti motivovaný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 err="1">
                <a:solidFill>
                  <a:schemeClr val="bg1"/>
                </a:solidFill>
              </a:rPr>
              <a:t>Kolbov</a:t>
            </a:r>
            <a:r>
              <a:rPr lang="sk-SK" sz="1400" dirty="0">
                <a:solidFill>
                  <a:schemeClr val="bg1"/>
                </a:solidFill>
              </a:rPr>
              <a:t> dotazník  - aký má zamestnanec preferovaný štýl prijímania a spracovávania informácií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Tímové role - akú rolu, roly v rámci tímu zamestnanec zastáva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MBTI - akú má zamestnanec povahu a dominantné znaky osobnosti</a:t>
            </a:r>
          </a:p>
        </p:txBody>
      </p:sp>
      <p:sp>
        <p:nvSpPr>
          <p:cNvPr id="15" name="Zaoblený obdĺžnik 14">
            <a:extLst>
              <a:ext uri="{FF2B5EF4-FFF2-40B4-BE49-F238E27FC236}">
                <a16:creationId xmlns:a16="http://schemas.microsoft.com/office/drawing/2014/main" id="{7A614292-E19A-2045-84E2-7F08370CC36E}"/>
              </a:ext>
            </a:extLst>
          </p:cNvPr>
          <p:cNvSpPr/>
          <p:nvPr/>
        </p:nvSpPr>
        <p:spPr>
          <a:xfrm>
            <a:off x="7893270" y="1336481"/>
            <a:ext cx="2806262" cy="310720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400" b="1" dirty="0">
                <a:solidFill>
                  <a:schemeClr val="bg1"/>
                </a:solidFill>
              </a:rPr>
              <a:t>„R“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Test očakávaní - čo zamestnanec očakáva od nadriadeného, práce, kolegov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Motivačný test  - čo zamestnanca motivuje, </a:t>
            </a:r>
            <a:r>
              <a:rPr lang="sk-SK" sz="1400" dirty="0" err="1">
                <a:solidFill>
                  <a:schemeClr val="bg1"/>
                </a:solidFill>
              </a:rPr>
              <a:t>demotivuje</a:t>
            </a:r>
            <a:r>
              <a:rPr lang="sk-SK" sz="1400" dirty="0">
                <a:solidFill>
                  <a:schemeClr val="bg1"/>
                </a:solidFill>
              </a:rPr>
              <a:t>, ako je zamestnanec v súčasnosti motivovaný</a:t>
            </a:r>
            <a:endParaRPr lang="sk-SK" sz="1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1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52" y="365126"/>
            <a:ext cx="10515600" cy="498369"/>
          </a:xfrm>
        </p:spPr>
        <p:txBody>
          <a:bodyPr>
            <a:normAutofit fontScale="90000"/>
          </a:bodyPr>
          <a:lstStyle/>
          <a:p>
            <a:b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Personálny audit</a:t>
            </a:r>
            <a:b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Zaoblený obdĺžnik 3">
            <a:extLst>
              <a:ext uri="{FF2B5EF4-FFF2-40B4-BE49-F238E27FC236}">
                <a16:creationId xmlns:a16="http://schemas.microsoft.com/office/drawing/2014/main" id="{8260E521-E61E-4C49-90AB-3E5F6C61472A}"/>
              </a:ext>
            </a:extLst>
          </p:cNvPr>
          <p:cNvSpPr/>
          <p:nvPr/>
        </p:nvSpPr>
        <p:spPr>
          <a:xfrm>
            <a:off x="935421" y="2063824"/>
            <a:ext cx="7714593" cy="281296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prax, zručnosti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 err="1">
                <a:solidFill>
                  <a:schemeClr val="bg1"/>
                </a:solidFill>
              </a:rPr>
              <a:t>loyalita</a:t>
            </a:r>
            <a:endParaRPr lang="sk-SK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práca pod stresom, emocionálna stabilita, </a:t>
            </a:r>
            <a:r>
              <a:rPr lang="sk-SK" sz="1400" dirty="0" err="1">
                <a:solidFill>
                  <a:schemeClr val="bg1"/>
                </a:solidFill>
              </a:rPr>
              <a:t>nekonfliktnosť</a:t>
            </a:r>
            <a:endParaRPr lang="sk-SK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ochota byť nápomocný, pracovať nadčas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správanie, vystupovanie, prejav, komunikačné zručnosti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charakter  človeka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ochota vzdelávať 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technické myslenie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samostatnosť, zodpovednosť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tímová práca</a:t>
            </a:r>
          </a:p>
          <a:p>
            <a:r>
              <a:rPr lang="sk-SK" sz="1400" dirty="0">
                <a:solidFill>
                  <a:schemeClr val="bg1"/>
                </a:solidFill>
              </a:rPr>
              <a:t>					</a:t>
            </a:r>
            <a:br>
              <a:rPr lang="sk-SK" sz="1400" dirty="0">
                <a:solidFill>
                  <a:schemeClr val="bg1"/>
                </a:solidFill>
              </a:rPr>
            </a:b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5" name="Bublina v tvare zaobleného obdĺžnika 4">
            <a:extLst>
              <a:ext uri="{FF2B5EF4-FFF2-40B4-BE49-F238E27FC236}">
                <a16:creationId xmlns:a16="http://schemas.microsoft.com/office/drawing/2014/main" id="{353D738F-E2C7-BE41-8CE5-994F0F20185A}"/>
              </a:ext>
            </a:extLst>
          </p:cNvPr>
          <p:cNvSpPr/>
          <p:nvPr/>
        </p:nvSpPr>
        <p:spPr>
          <a:xfrm>
            <a:off x="7128532" y="1617985"/>
            <a:ext cx="3098034" cy="20639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400" b="1" dirty="0">
                <a:solidFill>
                  <a:schemeClr val="accent1">
                    <a:lumMod val="75000"/>
                  </a:schemeClr>
                </a:solidFill>
              </a:rPr>
              <a:t>Odporúčaný rozsah ústnych </a:t>
            </a:r>
            <a:r>
              <a:rPr lang="sk-SK" sz="1400" b="1" dirty="0" err="1">
                <a:solidFill>
                  <a:schemeClr val="accent1">
                    <a:lumMod val="75000"/>
                  </a:schemeClr>
                </a:solidFill>
              </a:rPr>
              <a:t>screeningov</a:t>
            </a:r>
            <a:r>
              <a:rPr lang="sk-SK" sz="1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sk-SK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„R“	                  15	 minút</a:t>
            </a:r>
          </a:p>
          <a:p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THP 	                  30 minút</a:t>
            </a:r>
            <a:br>
              <a:rPr lang="sk-SK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Manažéri, vedúci          45 minút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661B57A-7750-1D46-A328-A0A32ED5614F}"/>
              </a:ext>
            </a:extLst>
          </p:cNvPr>
          <p:cNvSpPr txBox="1"/>
          <p:nvPr/>
        </p:nvSpPr>
        <p:spPr>
          <a:xfrm>
            <a:off x="935421" y="863495"/>
            <a:ext cx="9564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accent1">
                    <a:lumMod val="75000"/>
                  </a:schemeClr>
                </a:solidFill>
              </a:rPr>
              <a:t>Ústny </a:t>
            </a:r>
            <a:r>
              <a:rPr lang="sk-SK" sz="1600" b="1" dirty="0" err="1">
                <a:solidFill>
                  <a:schemeClr val="accent1">
                    <a:lumMod val="75000"/>
                  </a:schemeClr>
                </a:solidFill>
              </a:rPr>
              <a:t>screening</a:t>
            </a:r>
            <a:br>
              <a:rPr lang="sk-SK" sz="1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Po vyplnení, zhodnotení, interpretácii písomného </a:t>
            </a:r>
            <a:r>
              <a:rPr lang="sk-SK" sz="1400" dirty="0" err="1">
                <a:solidFill>
                  <a:schemeClr val="accent1">
                    <a:lumMod val="75000"/>
                  </a:schemeClr>
                </a:solidFill>
              </a:rPr>
              <a:t>screeningu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 bude na základe časového harmonogramu realizovaný ústny </a:t>
            </a:r>
            <a:r>
              <a:rPr lang="sk-SK" sz="1400" dirty="0" err="1">
                <a:solidFill>
                  <a:schemeClr val="accent1">
                    <a:lumMod val="75000"/>
                  </a:schemeClr>
                </a:solidFill>
              </a:rPr>
              <a:t>screening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 podľa jednotlivých pracovných pozícií na základe otázok vzťahujúcich sa k nasledujúcim oblastiam:</a:t>
            </a:r>
            <a:br>
              <a:rPr lang="sk-SK" sz="1400" dirty="0">
                <a:solidFill>
                  <a:schemeClr val="accent1">
                    <a:lumMod val="75000"/>
                  </a:schemeClr>
                </a:solidFill>
              </a:rPr>
            </a:br>
            <a:endParaRPr lang="sk-SK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k-SK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04FC077-6E0C-D646-9FD7-4E0C95EC2A90}"/>
              </a:ext>
            </a:extLst>
          </p:cNvPr>
          <p:cNvSpPr txBox="1"/>
          <p:nvPr/>
        </p:nvSpPr>
        <p:spPr>
          <a:xfrm>
            <a:off x="935421" y="5058402"/>
            <a:ext cx="7457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accent1">
                    <a:lumMod val="75000"/>
                  </a:schemeClr>
                </a:solidFill>
              </a:rPr>
              <a:t>Vyhodnotenie</a:t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Zostavenie záverečnej správy, vyhodnotenia a odporúčaní.</a:t>
            </a:r>
          </a:p>
          <a:p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E2C8F-637C-714B-A9FB-A2DF57E2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52" y="365126"/>
            <a:ext cx="10515600" cy="498369"/>
          </a:xfrm>
        </p:spPr>
        <p:txBody>
          <a:bodyPr>
            <a:normAutofit fontScale="90000"/>
          </a:bodyPr>
          <a:lstStyle/>
          <a:p>
            <a:b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Zamestnanecké benefity</a:t>
            </a:r>
            <a:b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CE2DF601-7B96-F14D-A9A2-C76D85F4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300" y="6078583"/>
            <a:ext cx="1587500" cy="542876"/>
          </a:xfrm>
          <a:effectLst/>
        </p:spPr>
      </p:pic>
      <p:cxnSp>
        <p:nvCxnSpPr>
          <p:cNvPr id="13" name="Priama spojnica 12">
            <a:extLst>
              <a:ext uri="{FF2B5EF4-FFF2-40B4-BE49-F238E27FC236}">
                <a16:creationId xmlns:a16="http://schemas.microsoft.com/office/drawing/2014/main" id="{75CA0FA7-9354-D240-9071-3AE0F5AD6567}"/>
              </a:ext>
            </a:extLst>
          </p:cNvPr>
          <p:cNvCxnSpPr>
            <a:cxnSpLocks/>
          </p:cNvCxnSpPr>
          <p:nvPr/>
        </p:nvCxnSpPr>
        <p:spPr>
          <a:xfrm>
            <a:off x="838200" y="5994500"/>
            <a:ext cx="10515600" cy="0"/>
          </a:xfrm>
          <a:prstGeom prst="line">
            <a:avLst/>
          </a:prstGeom>
          <a:ln w="12700"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F661B57A-7750-1D46-A328-A0A32ED5614F}"/>
              </a:ext>
            </a:extLst>
          </p:cNvPr>
          <p:cNvSpPr txBox="1"/>
          <p:nvPr/>
        </p:nvSpPr>
        <p:spPr>
          <a:xfrm>
            <a:off x="935421" y="863495"/>
            <a:ext cx="9564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Spoločnosť RSC BSK má záujem motivovať zamestnancov aj formou rôznych zamestnaneckých benefitov, prostredníctvom ktorých môže firma získavať rôzne množstevné zľavy a znižovať si tým aj vlastné náklady. </a:t>
            </a:r>
          </a:p>
          <a:p>
            <a:pPr algn="just"/>
            <a:r>
              <a:rPr lang="sk-SK" sz="1400" dirty="0">
                <a:solidFill>
                  <a:schemeClr val="accent1">
                    <a:lumMod val="75000"/>
                  </a:schemeClr>
                </a:solidFill>
              </a:rPr>
              <a:t>Akékoľvek benefity, ktoré zlepšujú nielen profesionálne kvality zamestnanca, ale aj jeho mentálny či fyzický stav a teda aj kvalitu jeho osobného života, postoj a vieru v seba samého a v spoločnosť, pre ktorú pracuje, sú jednoznačne nadštandardom a prínosom. Príklady zamestnaneckých benefitov:</a:t>
            </a:r>
          </a:p>
          <a:p>
            <a:endParaRPr lang="sk-SK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aoblený obdĺžnik 6">
            <a:extLst>
              <a:ext uri="{FF2B5EF4-FFF2-40B4-BE49-F238E27FC236}">
                <a16:creationId xmlns:a16="http://schemas.microsoft.com/office/drawing/2014/main" id="{2DEBCD58-5CC0-0F45-A4D9-7300A89AC62D}"/>
              </a:ext>
            </a:extLst>
          </p:cNvPr>
          <p:cNvSpPr/>
          <p:nvPr/>
        </p:nvSpPr>
        <p:spPr>
          <a:xfrm>
            <a:off x="935420" y="2541555"/>
            <a:ext cx="2727371" cy="3338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endParaRPr lang="sk-SK" sz="14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sk-SK" sz="14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mobilné telefóny aj na súkromné účely (zrušenie pevnej linky) – výhodný paušál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sk-SK" sz="1400" dirty="0" err="1">
                <a:solidFill>
                  <a:schemeClr val="bg1"/>
                </a:solidFill>
              </a:rPr>
              <a:t>tankovacie</a:t>
            </a:r>
            <a:r>
              <a:rPr lang="sk-SK" sz="1400" dirty="0">
                <a:solidFill>
                  <a:schemeClr val="bg1"/>
                </a:solidFill>
              </a:rPr>
              <a:t> </a:t>
            </a:r>
            <a:r>
              <a:rPr lang="sk-SK" sz="1400" dirty="0" err="1">
                <a:solidFill>
                  <a:schemeClr val="bg1"/>
                </a:solidFill>
              </a:rPr>
              <a:t>zľavové</a:t>
            </a:r>
            <a:r>
              <a:rPr lang="sk-SK" sz="1400" dirty="0">
                <a:solidFill>
                  <a:schemeClr val="bg1"/>
                </a:solidFill>
              </a:rPr>
              <a:t> karty  – nižšie náklady na PHM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odborné vzdelávanie, školenia a kurzy pre osobnostný a profesijný rast zamestnancov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>
                <a:solidFill>
                  <a:schemeClr val="bg1"/>
                </a:solidFill>
              </a:rPr>
              <a:t>príspevok zamestnávateľa na doplnkové dôchodkové sporenie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sk-SK" sz="14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sk-SK" sz="1400" dirty="0">
              <a:solidFill>
                <a:schemeClr val="bg1"/>
              </a:solidFill>
            </a:endParaRPr>
          </a:p>
          <a:p>
            <a:pPr algn="ctr"/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12" name="Zaoblený obdĺžnik 11">
            <a:extLst>
              <a:ext uri="{FF2B5EF4-FFF2-40B4-BE49-F238E27FC236}">
                <a16:creationId xmlns:a16="http://schemas.microsoft.com/office/drawing/2014/main" id="{5B54492C-BF55-9940-BF99-6B6335B45A9A}"/>
              </a:ext>
            </a:extLst>
          </p:cNvPr>
          <p:cNvSpPr/>
          <p:nvPr/>
        </p:nvSpPr>
        <p:spPr>
          <a:xfrm>
            <a:off x="3721271" y="2541555"/>
            <a:ext cx="2312704" cy="3338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sk-SK" sz="1400" dirty="0"/>
              <a:t>organizácia aktivít zameraných pre deti: MDD, Mikuláš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/>
              <a:t>deň voľna navyše pri narodení dieťaťa, vlastnej svadbe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sz="1400" dirty="0"/>
              <a:t>vianočná kapustnica</a:t>
            </a:r>
          </a:p>
          <a:p>
            <a:endParaRPr lang="sk-SK" sz="1400" dirty="0"/>
          </a:p>
          <a:p>
            <a:pPr marL="285750" indent="-285750">
              <a:buFont typeface="Wingdings" pitchFamily="2" charset="2"/>
              <a:buChar char="v"/>
            </a:pPr>
            <a:endParaRPr lang="sk-SK" sz="1400" dirty="0"/>
          </a:p>
          <a:p>
            <a:pPr marL="285750" indent="-285750">
              <a:buFont typeface="Wingdings" pitchFamily="2" charset="2"/>
              <a:buChar char="v"/>
            </a:pPr>
            <a:endParaRPr lang="sk-SK" sz="1400" dirty="0"/>
          </a:p>
          <a:p>
            <a:pPr marL="285750" indent="-285750">
              <a:buFont typeface="Wingdings" pitchFamily="2" charset="2"/>
              <a:buChar char="v"/>
            </a:pPr>
            <a:endParaRPr lang="sk-SK" sz="1400" dirty="0"/>
          </a:p>
          <a:p>
            <a:pPr marL="285750" indent="-285750">
              <a:buFont typeface="Wingdings" pitchFamily="2" charset="2"/>
              <a:buChar char="v"/>
            </a:pPr>
            <a:endParaRPr lang="sk-SK" sz="1400" dirty="0"/>
          </a:p>
        </p:txBody>
      </p:sp>
      <p:sp>
        <p:nvSpPr>
          <p:cNvPr id="14" name="Zaoblený obdĺžnik 13">
            <a:extLst>
              <a:ext uri="{FF2B5EF4-FFF2-40B4-BE49-F238E27FC236}">
                <a16:creationId xmlns:a16="http://schemas.microsoft.com/office/drawing/2014/main" id="{7D51C229-2362-4145-A968-9F14CF314A2F}"/>
              </a:ext>
            </a:extLst>
          </p:cNvPr>
          <p:cNvSpPr/>
          <p:nvPr/>
        </p:nvSpPr>
        <p:spPr>
          <a:xfrm>
            <a:off x="6092455" y="2541555"/>
            <a:ext cx="2509285" cy="3339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sk-SK" sz="1400" dirty="0"/>
              <a:t>starostlivosť o zdravie nad rámec zákona (možnosť absolvovať vybrané lekárske prehliadky, ako napríklad vyšetrenie očí, diagnostiku znamienok, vyšetrenie ciev, EKG a podobne) </a:t>
            </a:r>
          </a:p>
        </p:txBody>
      </p:sp>
      <p:sp>
        <p:nvSpPr>
          <p:cNvPr id="15" name="Zaoblený obdĺžnik 14">
            <a:extLst>
              <a:ext uri="{FF2B5EF4-FFF2-40B4-BE49-F238E27FC236}">
                <a16:creationId xmlns:a16="http://schemas.microsoft.com/office/drawing/2014/main" id="{54C38D79-F69B-BE49-A589-367FAF69846A}"/>
              </a:ext>
            </a:extLst>
          </p:cNvPr>
          <p:cNvSpPr/>
          <p:nvPr/>
        </p:nvSpPr>
        <p:spPr>
          <a:xfrm>
            <a:off x="935420" y="2009369"/>
            <a:ext cx="2727371" cy="475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accent1">
                    <a:lumMod val="75000"/>
                  </a:schemeClr>
                </a:solidFill>
              </a:rPr>
              <a:t>Firemné benefity</a:t>
            </a:r>
          </a:p>
        </p:txBody>
      </p:sp>
      <p:sp>
        <p:nvSpPr>
          <p:cNvPr id="16" name="Zaoblený obdĺžnik 15">
            <a:extLst>
              <a:ext uri="{FF2B5EF4-FFF2-40B4-BE49-F238E27FC236}">
                <a16:creationId xmlns:a16="http://schemas.microsoft.com/office/drawing/2014/main" id="{321C3C04-A42A-794B-A8FE-0780DACA217E}"/>
              </a:ext>
            </a:extLst>
          </p:cNvPr>
          <p:cNvSpPr/>
          <p:nvPr/>
        </p:nvSpPr>
        <p:spPr>
          <a:xfrm>
            <a:off x="3769745" y="2009369"/>
            <a:ext cx="2264230" cy="4749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accent1">
                    <a:lumMod val="75000"/>
                  </a:schemeClr>
                </a:solidFill>
              </a:rPr>
              <a:t>Sociálne benefity</a:t>
            </a:r>
          </a:p>
        </p:txBody>
      </p:sp>
      <p:sp>
        <p:nvSpPr>
          <p:cNvPr id="17" name="Zaoblený obdĺžnik 16">
            <a:extLst>
              <a:ext uri="{FF2B5EF4-FFF2-40B4-BE49-F238E27FC236}">
                <a16:creationId xmlns:a16="http://schemas.microsoft.com/office/drawing/2014/main" id="{B17CDBA5-9A2F-D24A-8EC3-C9E5ABB41AFE}"/>
              </a:ext>
            </a:extLst>
          </p:cNvPr>
          <p:cNvSpPr/>
          <p:nvPr/>
        </p:nvSpPr>
        <p:spPr>
          <a:xfrm>
            <a:off x="6092454" y="1989994"/>
            <a:ext cx="2509285" cy="4749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accent1">
                    <a:lumMod val="75000"/>
                  </a:schemeClr>
                </a:solidFill>
              </a:rPr>
              <a:t>Zdravotné benefity</a:t>
            </a:r>
          </a:p>
        </p:txBody>
      </p:sp>
    </p:spTree>
    <p:extLst>
      <p:ext uri="{BB962C8B-B14F-4D97-AF65-F5344CB8AC3E}">
        <p14:creationId xmlns:p14="http://schemas.microsoft.com/office/powerpoint/2010/main" val="293573092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5FEC9D18D8D249A7928735BB81A790" ma:contentTypeVersion="11" ma:contentTypeDescription="Umožňuje vytvoriť nový dokument." ma:contentTypeScope="" ma:versionID="df27d3e9846a1e42e87ebeb55ab37a3c">
  <xsd:schema xmlns:xsd="http://www.w3.org/2001/XMLSchema" xmlns:xs="http://www.w3.org/2001/XMLSchema" xmlns:p="http://schemas.microsoft.com/office/2006/metadata/properties" xmlns:ns2="0014d50b-6f30-4926-8a1c-6def29c85054" xmlns:ns3="d2b3a78c-f50d-4d33-bb34-bf1e0d9854f1" targetNamespace="http://schemas.microsoft.com/office/2006/metadata/properties" ma:root="true" ma:fieldsID="8d1a490a88f3225267e6cf9a8f4d5b18" ns2:_="" ns3:_="">
    <xsd:import namespace="0014d50b-6f30-4926-8a1c-6def29c85054"/>
    <xsd:import namespace="d2b3a78c-f50d-4d33-bb34-bf1e0d9854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4d50b-6f30-4926-8a1c-6def29c85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a78c-f50d-4d33-bb34-bf1e0d985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014d50b-6f30-4926-8a1c-6def29c85054">XMSUKZJ42ZE7-844373114-9748</_dlc_DocId>
    <_dlc_DocIdUrl xmlns="0014d50b-6f30-4926-8a1c-6def29c85054">
      <Url>https://vucba.sharepoint.com/sites/Dokumenty/KP/oorg/_layouts/15/DocIdRedir.aspx?ID=XMSUKZJ42ZE7-844373114-9748</Url>
      <Description>XMSUKZJ42ZE7-844373114-9748</Description>
    </_dlc_DocIdUrl>
  </documentManagement>
</p:properties>
</file>

<file path=customXml/itemProps1.xml><?xml version="1.0" encoding="utf-8"?>
<ds:datastoreItem xmlns:ds="http://schemas.openxmlformats.org/officeDocument/2006/customXml" ds:itemID="{CB697313-B7FD-4781-8889-5E335095377B}"/>
</file>

<file path=customXml/itemProps2.xml><?xml version="1.0" encoding="utf-8"?>
<ds:datastoreItem xmlns:ds="http://schemas.openxmlformats.org/officeDocument/2006/customXml" ds:itemID="{7EE18C47-C6A7-4433-99E5-D83DD5C8B5B5}"/>
</file>

<file path=customXml/itemProps3.xml><?xml version="1.0" encoding="utf-8"?>
<ds:datastoreItem xmlns:ds="http://schemas.openxmlformats.org/officeDocument/2006/customXml" ds:itemID="{767AD720-C3A6-4167-8586-856E8CB5A702}"/>
</file>

<file path=customXml/itemProps4.xml><?xml version="1.0" encoding="utf-8"?>
<ds:datastoreItem xmlns:ds="http://schemas.openxmlformats.org/officeDocument/2006/customXml" ds:itemID="{E92C9411-AFA7-4B04-8AA7-7EF52E92DDAF}"/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939</Words>
  <Application>Microsoft Office PowerPoint</Application>
  <PresentationFormat>Širokouhlá</PresentationFormat>
  <Paragraphs>110</Paragraphs>
  <Slides>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Motív balíka Office</vt:lpstr>
      <vt:lpstr>Worksheet</vt:lpstr>
      <vt:lpstr>Adobe Acrobat Document</vt:lpstr>
      <vt:lpstr>PERSONÁLNY ÚSEK</vt:lpstr>
      <vt:lpstr>Organizačná štruktúra RSC BSK, a.s.</vt:lpstr>
      <vt:lpstr>Funkčná schéma</vt:lpstr>
      <vt:lpstr>Plán osobných nákladov</vt:lpstr>
      <vt:lpstr>Plán osobných nákladov  Porovnanie vybraných zložiek miezd v pláne RSC BSK a v mzdovej rekapitulácii RCBA za rok 2020</vt:lpstr>
      <vt:lpstr>Personálny audit v spoločnosti RCBA</vt:lpstr>
      <vt:lpstr> Personálny audit </vt:lpstr>
      <vt:lpstr> Zamestnanecké benefity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Sabina Jonaskova</dc:creator>
  <cp:lastModifiedBy>Martin Dusanic</cp:lastModifiedBy>
  <cp:revision>124</cp:revision>
  <dcterms:created xsi:type="dcterms:W3CDTF">2021-02-22T11:11:27Z</dcterms:created>
  <dcterms:modified xsi:type="dcterms:W3CDTF">2021-03-10T14:05:46Z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0x010100345FEC9D18D8D249A7928735BB81A790</vt:lpwstr>
  </property>
  <property fmtid="{D5CDD505-2E9C-101B-9397-08002B2CF9AE}" pid="3" name="_dlc_DocIdItemGuid">
    <vt:lpwstr>09604aea-bb52-4de2-94c4-dbc7aa48c881</vt:lpwstr>
  </property>
</Properties>
</file>