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slides/slide16.xml" ContentType="application/vnd.openxmlformats-officedocument.presentationml.slide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olors4.xml" ContentType="application/vnd.ms-office.chartcolor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handoutMasters/handoutMaster1.xml" ContentType="application/vnd.openxmlformats-officedocument.presentationml.handoutMaster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diagrams/drawing8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3" r:id="rId6"/>
    <p:sldId id="262" r:id="rId7"/>
    <p:sldId id="260" r:id="rId8"/>
    <p:sldId id="265" r:id="rId9"/>
    <p:sldId id="268" r:id="rId10"/>
    <p:sldId id="269" r:id="rId11"/>
    <p:sldId id="271" r:id="rId12"/>
    <p:sldId id="273" r:id="rId13"/>
    <p:sldId id="274" r:id="rId14"/>
    <p:sldId id="277" r:id="rId15"/>
    <p:sldId id="279" r:id="rId16"/>
    <p:sldId id="278" r:id="rId17"/>
    <p:sldId id="282" r:id="rId18"/>
  </p:sldIdLst>
  <p:sldSz cx="12192000" cy="6858000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7498" autoAdjust="0"/>
  </p:normalViewPr>
  <p:slideViewPr>
    <p:cSldViewPr snapToGrid="0" snapToObjects="1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</a:t>
            </a:r>
            <a:r>
              <a:rPr lang="sk-SK" dirty="0" err="1"/>
              <a:t>locha</a:t>
            </a:r>
            <a:r>
              <a:rPr lang="sk-SK" baseline="0" dirty="0"/>
              <a:t> vozoviek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A-45D7-95AD-967DE82F4C3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A-45D7-95AD-967DE82F4C3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6A-45D7-95AD-967DE82F4C3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6A-45D7-95AD-967DE82F4C32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6A-45D7-95AD-967DE82F4C32}"/>
              </c:ext>
            </c:extLst>
          </c:dPt>
          <c:dLbls>
            <c:dLbl>
              <c:idx val="0"/>
              <c:layout>
                <c:manualLayout>
                  <c:x val="0.10583333333333333"/>
                  <c:y val="-7.6435185185185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A-45D7-95AD-967DE82F4C32}"/>
                </c:ext>
              </c:extLst>
            </c:dLbl>
            <c:dLbl>
              <c:idx val="1"/>
              <c:layout>
                <c:manualLayout>
                  <c:x val="0.14699074074074073"/>
                  <c:y val="-2.9398148148148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6A-45D7-95AD-967DE82F4C32}"/>
                </c:ext>
              </c:extLst>
            </c:dLbl>
            <c:dLbl>
              <c:idx val="3"/>
              <c:layout>
                <c:manualLayout>
                  <c:x val="-0.37629618055555558"/>
                  <c:y val="-4.409722222222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7314814814812"/>
                      <c:h val="0.13767152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86A-45D7-95AD-967DE82F4C32}"/>
                </c:ext>
              </c:extLst>
            </c:dLbl>
            <c:dLbl>
              <c:idx val="4"/>
              <c:layout>
                <c:manualLayout>
                  <c:x val="-0.20578703703703705"/>
                  <c:y val="8.231481481481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6A-45D7-95AD-967DE82F4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Hárok1!$A$2:$A$6</c:f>
              <c:strCache>
                <c:ptCount val="5"/>
                <c:pt idx="0">
                  <c:v>Veľmi dobrý</c:v>
                </c:pt>
                <c:pt idx="1">
                  <c:v>Dobrý</c:v>
                </c:pt>
                <c:pt idx="2">
                  <c:v>Vyhovujúci</c:v>
                </c:pt>
                <c:pt idx="3">
                  <c:v>Nevyhovujúci</c:v>
                </c:pt>
                <c:pt idx="4">
                  <c:v>Havaríjny</c:v>
                </c:pt>
              </c:strCache>
            </c:strRef>
          </c:cat>
          <c:val>
            <c:numRef>
              <c:f>Hárok1!$B$2:$B$6</c:f>
              <c:numCache>
                <c:formatCode>_(* #,##0.00_);_(* \(#,##0.00\);_(* "-"??_);_(@_)</c:formatCode>
                <c:ptCount val="5"/>
                <c:pt idx="0">
                  <c:v>864018.5148</c:v>
                </c:pt>
                <c:pt idx="1">
                  <c:v>56786.574600000007</c:v>
                </c:pt>
                <c:pt idx="2">
                  <c:v>0</c:v>
                </c:pt>
                <c:pt idx="3">
                  <c:v>1699284.3336000002</c:v>
                </c:pt>
                <c:pt idx="4">
                  <c:v>973997.57700000016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6A-45D7-95AD-967DE82F4C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Stav mostov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42-484F-80DE-5F9E31AF9EF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42-484F-80DE-5F9E31AF9EF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42-484F-80DE-5F9E31AF9E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42-484F-80DE-5F9E31AF9EF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42-484F-80DE-5F9E31AF9EF1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42-484F-80DE-5F9E31AF9EF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42-484F-80DE-5F9E31AF9EF1}"/>
              </c:ext>
            </c:extLst>
          </c:dPt>
          <c:dLbls>
            <c:dLbl>
              <c:idx val="0"/>
              <c:layout>
                <c:manualLayout>
                  <c:x val="1.020408163265306E-2"/>
                  <c:y val="-7.9800596531451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2-484F-80DE-5F9E31AF9EF1}"/>
                </c:ext>
              </c:extLst>
            </c:dLbl>
            <c:dLbl>
              <c:idx val="1"/>
              <c:layout>
                <c:manualLayout>
                  <c:x val="6.3775510204081634E-2"/>
                  <c:y val="-7.34165488089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42-484F-80DE-5F9E31AF9EF1}"/>
                </c:ext>
              </c:extLst>
            </c:dLbl>
            <c:dLbl>
              <c:idx val="2"/>
              <c:layout>
                <c:manualLayout>
                  <c:x val="9.1836734693877459E-2"/>
                  <c:y val="-6.703250108641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2-484F-80DE-5F9E31AF9EF1}"/>
                </c:ext>
              </c:extLst>
            </c:dLbl>
            <c:dLbl>
              <c:idx val="3"/>
              <c:layout>
                <c:manualLayout>
                  <c:x val="6.3775510204081731E-2"/>
                  <c:y val="5.1072381780128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2-484F-80DE-5F9E31AF9EF1}"/>
                </c:ext>
              </c:extLst>
            </c:dLbl>
            <c:dLbl>
              <c:idx val="4"/>
              <c:layout>
                <c:manualLayout>
                  <c:x val="-7.6530612244898003E-2"/>
                  <c:y val="3.192023861258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2-484F-80DE-5F9E31AF9EF1}"/>
                </c:ext>
              </c:extLst>
            </c:dLbl>
            <c:dLbl>
              <c:idx val="5"/>
              <c:layout>
                <c:manualLayout>
                  <c:x val="-4.336734693877551E-2"/>
                  <c:y val="-7.660857267019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2-484F-80DE-5F9E31AF9EF1}"/>
                </c:ext>
              </c:extLst>
            </c:dLbl>
            <c:dLbl>
              <c:idx val="6"/>
              <c:layout>
                <c:manualLayout>
                  <c:x val="-3.0612244897959183E-2"/>
                  <c:y val="-7.660857267019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2-484F-80DE-5F9E31AF9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Hárok1!$A$2:$A$8</c:f>
              <c:strCache>
                <c:ptCount val="7"/>
                <c:pt idx="0">
                  <c:v>Bezchybný</c:v>
                </c:pt>
                <c:pt idx="1">
                  <c:v>Veľmi dobrý</c:v>
                </c:pt>
                <c:pt idx="2">
                  <c:v>Dobrý</c:v>
                </c:pt>
                <c:pt idx="3">
                  <c:v>Uspokojivý</c:v>
                </c:pt>
                <c:pt idx="4">
                  <c:v>Zlý</c:v>
                </c:pt>
                <c:pt idx="5">
                  <c:v>Veľmi zlý</c:v>
                </c:pt>
                <c:pt idx="6">
                  <c:v>Havaríjný</c:v>
                </c:pt>
              </c:strCache>
            </c:strRef>
          </c:cat>
          <c:val>
            <c:numRef>
              <c:f>Hárok1!$B$2:$B$8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16</c:v>
                </c:pt>
                <c:pt idx="3">
                  <c:v>62</c:v>
                </c:pt>
                <c:pt idx="4">
                  <c:v>23</c:v>
                </c:pt>
                <c:pt idx="5">
                  <c:v>27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142-484F-80DE-5F9E31AF9E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STAV</a:t>
            </a:r>
            <a:r>
              <a:rPr lang="sk-SK" baseline="0" dirty="0"/>
              <a:t> VOZOVIEK</a:t>
            </a:r>
            <a:endParaRPr lang="sk-S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Veľmi dobrý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Hárok1!$B$2:$B$5</c:f>
              <c:numCache>
                <c:formatCode>0.00</c:formatCode>
                <c:ptCount val="4"/>
                <c:pt idx="0">
                  <c:v>17.350000000000001</c:v>
                </c:pt>
                <c:pt idx="1">
                  <c:v>18.353799687366891</c:v>
                </c:pt>
                <c:pt idx="2">
                  <c:v>20.382251637738907</c:v>
                </c:pt>
                <c:pt idx="3">
                  <c:v>24.037301257855564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7-41A4-B8B9-133351131ACF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Hárok1!$C$2:$C$5</c:f>
              <c:numCache>
                <c:formatCode>0.00</c:formatCode>
                <c:ptCount val="4"/>
                <c:pt idx="0">
                  <c:v>1.44</c:v>
                </c:pt>
                <c:pt idx="1">
                  <c:v>1.4827907227761512</c:v>
                </c:pt>
                <c:pt idx="2">
                  <c:v>1.5855435170623933</c:v>
                </c:pt>
                <c:pt idx="3">
                  <c:v>1.5773875604552605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7-41A4-B8B9-133351131ACF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Vyhovujúci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Hárok1!$D$2:$D$5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7-41A4-B8B9-133351131ACF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Nevyhovujúci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Hárok1!$E$2:$E$5</c:f>
              <c:numCache>
                <c:formatCode>0.00</c:formatCode>
                <c:ptCount val="4"/>
                <c:pt idx="0">
                  <c:v>68.44</c:v>
                </c:pt>
                <c:pt idx="1">
                  <c:v>63.790262114533206</c:v>
                </c:pt>
                <c:pt idx="2">
                  <c:v>56.895869714131351</c:v>
                </c:pt>
                <c:pt idx="3">
                  <c:v>47.285136452712159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D7-41A4-B8B9-133351131ACF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Havaríjny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Hárok1!$F$2:$F$5</c:f>
              <c:numCache>
                <c:formatCode>0.00</c:formatCode>
                <c:ptCount val="4"/>
                <c:pt idx="0">
                  <c:v>12.77</c:v>
                </c:pt>
                <c:pt idx="1">
                  <c:v>16.373147475323766</c:v>
                </c:pt>
                <c:pt idx="2">
                  <c:v>21.136335131067352</c:v>
                </c:pt>
                <c:pt idx="3">
                  <c:v>27.100174728977009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D7-41A4-B8B9-133351131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510584"/>
        <c:axId val="363510976"/>
      </c:barChart>
      <c:catAx>
        <c:axId val="36351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510976"/>
        <c:crosses val="autoZero"/>
        <c:auto val="1"/>
        <c:lblAlgn val="ctr"/>
        <c:lblOffset val="100"/>
        <c:noMultiLvlLbl val="0"/>
      </c:catAx>
      <c:valAx>
        <c:axId val="36351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51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STAV</a:t>
            </a:r>
            <a:r>
              <a:rPr lang="sk-SK" baseline="0" dirty="0"/>
              <a:t> MOSTOV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Bezchybný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Hárok1!$B$2:$B$5</c:f>
              <c:numCache>
                <c:formatCode>0.00</c:formatCode>
                <c:ptCount val="4"/>
                <c:pt idx="0">
                  <c:v>10</c:v>
                </c:pt>
                <c:pt idx="1">
                  <c:v>7.7519379844961236</c:v>
                </c:pt>
                <c:pt idx="2">
                  <c:v>3.8759689922480618</c:v>
                </c:pt>
                <c:pt idx="3">
                  <c:v>0.77519379844961245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4-43CF-AC8F-CCAACC036934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Veľmi dobrý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Hárok1!$C$2:$C$5</c:f>
              <c:numCache>
                <c:formatCode>0.00</c:formatCode>
                <c:ptCount val="4"/>
                <c:pt idx="0">
                  <c:v>2.3255813953488373</c:v>
                </c:pt>
                <c:pt idx="1">
                  <c:v>3.1007751937984498</c:v>
                </c:pt>
                <c:pt idx="2">
                  <c:v>1.5503875968992249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4-43CF-AC8F-CCAACC036934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Hárok1!$D$2:$D$5</c:f>
              <c:numCache>
                <c:formatCode>0.00</c:formatCode>
                <c:ptCount val="4"/>
                <c:pt idx="0">
                  <c:v>24.031007751937985</c:v>
                </c:pt>
                <c:pt idx="1">
                  <c:v>23.255813953488371</c:v>
                </c:pt>
                <c:pt idx="2">
                  <c:v>24.806201550387598</c:v>
                </c:pt>
                <c:pt idx="3">
                  <c:v>12.403100775193799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4-43CF-AC8F-CCAACC036934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Uspokojivý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Hárok1!$E$2:$E$5</c:f>
              <c:numCache>
                <c:formatCode>0.00</c:formatCode>
                <c:ptCount val="4"/>
                <c:pt idx="0">
                  <c:v>45.736434108527128</c:v>
                </c:pt>
                <c:pt idx="1">
                  <c:v>41.860465116279073</c:v>
                </c:pt>
                <c:pt idx="2">
                  <c:v>41.860465116279073</c:v>
                </c:pt>
                <c:pt idx="3">
                  <c:v>48.062015503875969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4-43CF-AC8F-CCAACC036934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Zlý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Hárok1!$F$2:$F$5</c:f>
              <c:numCache>
                <c:formatCode>0.00</c:formatCode>
                <c:ptCount val="4"/>
                <c:pt idx="0">
                  <c:v>16.279069767441861</c:v>
                </c:pt>
                <c:pt idx="1">
                  <c:v>16.279069767441861</c:v>
                </c:pt>
                <c:pt idx="2">
                  <c:v>15.503875968992247</c:v>
                </c:pt>
                <c:pt idx="3">
                  <c:v>17.829457364341085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4-43CF-AC8F-CCAACC036934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Veľmi zlý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Hárok1!$G$2:$G$5</c:f>
              <c:numCache>
                <c:formatCode>0.00</c:formatCode>
                <c:ptCount val="4"/>
                <c:pt idx="0">
                  <c:v>3.8759689922480618</c:v>
                </c:pt>
                <c:pt idx="1">
                  <c:v>7.7519379844961236</c:v>
                </c:pt>
                <c:pt idx="2">
                  <c:v>12.403100775193799</c:v>
                </c:pt>
                <c:pt idx="3">
                  <c:v>20.930232558139537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44-43CF-AC8F-CCAACC036934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Havaríjny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Hárok1!$H$2:$H$5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44-43CF-AC8F-CCAACC036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511760"/>
        <c:axId val="363516464"/>
      </c:barChart>
      <c:catAx>
        <c:axId val="36351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516464"/>
        <c:crosses val="autoZero"/>
        <c:auto val="1"/>
        <c:lblAlgn val="ctr"/>
        <c:lblOffset val="100"/>
        <c:noMultiLvlLbl val="0"/>
      </c:catAx>
      <c:valAx>
        <c:axId val="3635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51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Kapitálové investície
( mil. €)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Hárok1!$A$2:$A$12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Hárok1!$B$2:$B$12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4.2</c:v>
                </c:pt>
                <c:pt idx="4">
                  <c:v>4.2</c:v>
                </c:pt>
                <c:pt idx="5">
                  <c:v>4.5</c:v>
                </c:pt>
                <c:pt idx="6">
                  <c:v>6.09</c:v>
                </c:pt>
                <c:pt idx="7">
                  <c:v>4.09</c:v>
                </c:pt>
                <c:pt idx="8">
                  <c:v>6</c:v>
                </c:pt>
                <c:pt idx="9">
                  <c:v>6</c:v>
                </c:pt>
                <c:pt idx="1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E-4C6B-946A-2476F2667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049416"/>
        <c:axId val="359049808"/>
      </c:barChart>
      <c:catAx>
        <c:axId val="35904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59049808"/>
        <c:crosses val="autoZero"/>
        <c:auto val="1"/>
        <c:lblAlgn val="ctr"/>
        <c:lblOffset val="100"/>
        <c:noMultiLvlLbl val="0"/>
      </c:catAx>
      <c:valAx>
        <c:axId val="35904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5904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53739-3C50-481B-A22A-1FFEE2576EBA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43CCF46F-BF8E-48EF-8BEB-100663484FA3}">
      <dgm:prSet phldrT="[Text]"/>
      <dgm:spPr/>
      <dgm:t>
        <a:bodyPr/>
        <a:lstStyle/>
        <a:p>
          <a:r>
            <a:rPr lang="sk-SK" dirty="0"/>
            <a:t>EVIDENCIA</a:t>
          </a:r>
        </a:p>
      </dgm:t>
    </dgm:pt>
    <dgm:pt modelId="{82102BA4-3422-4CA8-B620-F15F7A377410}" type="parTrans" cxnId="{8D67B663-BA4E-4B02-A11D-E6EE278C184B}">
      <dgm:prSet/>
      <dgm:spPr/>
      <dgm:t>
        <a:bodyPr/>
        <a:lstStyle/>
        <a:p>
          <a:endParaRPr lang="sk-SK"/>
        </a:p>
      </dgm:t>
    </dgm:pt>
    <dgm:pt modelId="{3785BF1A-FEB1-46DA-8F0E-53B5EEDA92C4}" type="sibTrans" cxnId="{8D67B663-BA4E-4B02-A11D-E6EE278C184B}">
      <dgm:prSet/>
      <dgm:spPr>
        <a:ln w="38100"/>
      </dgm:spPr>
      <dgm:t>
        <a:bodyPr/>
        <a:lstStyle/>
        <a:p>
          <a:endParaRPr lang="sk-SK"/>
        </a:p>
      </dgm:t>
    </dgm:pt>
    <dgm:pt modelId="{2294F1DD-C1F8-4389-B940-06801A0FA3DF}">
      <dgm:prSet phldrT="[Text]"/>
      <dgm:spPr/>
      <dgm:t>
        <a:bodyPr/>
        <a:lstStyle/>
        <a:p>
          <a:r>
            <a:rPr lang="sk-SK" dirty="0"/>
            <a:t>PLÁNOVANIE</a:t>
          </a:r>
        </a:p>
      </dgm:t>
    </dgm:pt>
    <dgm:pt modelId="{9FA2B2BB-3EFC-4102-821E-9FDE51A49653}" type="parTrans" cxnId="{CF11B04E-17CE-45AE-8F20-0236C8E413D5}">
      <dgm:prSet/>
      <dgm:spPr/>
      <dgm:t>
        <a:bodyPr/>
        <a:lstStyle/>
        <a:p>
          <a:endParaRPr lang="sk-SK"/>
        </a:p>
      </dgm:t>
    </dgm:pt>
    <dgm:pt modelId="{7A32F700-3509-4CD2-82DF-E2E35C512C5D}" type="sibTrans" cxnId="{CF11B04E-17CE-45AE-8F20-0236C8E413D5}">
      <dgm:prSet/>
      <dgm:spPr>
        <a:ln w="38100"/>
      </dgm:spPr>
      <dgm:t>
        <a:bodyPr/>
        <a:lstStyle/>
        <a:p>
          <a:endParaRPr lang="sk-SK"/>
        </a:p>
      </dgm:t>
    </dgm:pt>
    <dgm:pt modelId="{B7BD382A-4A8C-42D1-85A8-72F00860766F}">
      <dgm:prSet phldrT="[Text]"/>
      <dgm:spPr/>
      <dgm:t>
        <a:bodyPr/>
        <a:lstStyle/>
        <a:p>
          <a:r>
            <a:rPr lang="sk-SK" dirty="0"/>
            <a:t>PROJEKTOVANIE</a:t>
          </a:r>
        </a:p>
      </dgm:t>
    </dgm:pt>
    <dgm:pt modelId="{4E39C11D-A45D-47EF-854B-733CF3F65C48}" type="parTrans" cxnId="{54F6968E-C6F5-4C12-9CA7-35FA1629425D}">
      <dgm:prSet/>
      <dgm:spPr/>
      <dgm:t>
        <a:bodyPr/>
        <a:lstStyle/>
        <a:p>
          <a:endParaRPr lang="sk-SK"/>
        </a:p>
      </dgm:t>
    </dgm:pt>
    <dgm:pt modelId="{3E07D0C7-6006-45EA-891A-E1F9E7DD2FDE}" type="sibTrans" cxnId="{54F6968E-C6F5-4C12-9CA7-35FA1629425D}">
      <dgm:prSet/>
      <dgm:spPr>
        <a:ln w="38100"/>
      </dgm:spPr>
      <dgm:t>
        <a:bodyPr/>
        <a:lstStyle/>
        <a:p>
          <a:endParaRPr lang="sk-SK"/>
        </a:p>
      </dgm:t>
    </dgm:pt>
    <dgm:pt modelId="{4A392FEF-9816-40BD-9507-35182CD711BE}">
      <dgm:prSet phldrT="[Text]"/>
      <dgm:spPr/>
      <dgm:t>
        <a:bodyPr/>
        <a:lstStyle/>
        <a:p>
          <a:r>
            <a:rPr lang="sk-SK" dirty="0"/>
            <a:t>VÝSTAVBA</a:t>
          </a:r>
        </a:p>
      </dgm:t>
    </dgm:pt>
    <dgm:pt modelId="{A580243C-5185-46C1-97A4-694FA7E2CFA2}" type="parTrans" cxnId="{700A639C-D643-43FF-A3F3-D37905470BA2}">
      <dgm:prSet/>
      <dgm:spPr/>
      <dgm:t>
        <a:bodyPr/>
        <a:lstStyle/>
        <a:p>
          <a:endParaRPr lang="sk-SK"/>
        </a:p>
      </dgm:t>
    </dgm:pt>
    <dgm:pt modelId="{F9528BA6-D8C6-48AC-B94F-2C006D4EA9BE}" type="sibTrans" cxnId="{700A639C-D643-43FF-A3F3-D37905470BA2}">
      <dgm:prSet/>
      <dgm:spPr>
        <a:ln w="38100"/>
      </dgm:spPr>
      <dgm:t>
        <a:bodyPr/>
        <a:lstStyle/>
        <a:p>
          <a:endParaRPr lang="sk-SK"/>
        </a:p>
      </dgm:t>
    </dgm:pt>
    <dgm:pt modelId="{6E64FE17-110D-4DA5-BF6B-92D7E7877FF8}">
      <dgm:prSet phldrT="[Text]"/>
      <dgm:spPr/>
      <dgm:t>
        <a:bodyPr/>
        <a:lstStyle/>
        <a:p>
          <a:r>
            <a:rPr lang="sk-SK" dirty="0"/>
            <a:t>ÚDRŽBA</a:t>
          </a:r>
        </a:p>
      </dgm:t>
    </dgm:pt>
    <dgm:pt modelId="{20DC6F88-6B5C-4B16-BDCE-5F30476D9591}" type="parTrans" cxnId="{E8308817-476F-416C-8216-2452BB84B44D}">
      <dgm:prSet/>
      <dgm:spPr/>
      <dgm:t>
        <a:bodyPr/>
        <a:lstStyle/>
        <a:p>
          <a:endParaRPr lang="sk-SK"/>
        </a:p>
      </dgm:t>
    </dgm:pt>
    <dgm:pt modelId="{2CAF188F-7E83-4AD6-8AC0-6C12C1350C80}" type="sibTrans" cxnId="{E8308817-476F-416C-8216-2452BB84B44D}">
      <dgm:prSet/>
      <dgm:spPr>
        <a:ln w="38100"/>
      </dgm:spPr>
      <dgm:t>
        <a:bodyPr/>
        <a:lstStyle/>
        <a:p>
          <a:endParaRPr lang="sk-SK"/>
        </a:p>
      </dgm:t>
    </dgm:pt>
    <dgm:pt modelId="{584C5660-D748-465C-914B-F72FAA207FA2}" type="pres">
      <dgm:prSet presAssocID="{98D53739-3C50-481B-A22A-1FFEE2576EBA}" presName="cycle" presStyleCnt="0">
        <dgm:presLayoutVars>
          <dgm:dir/>
          <dgm:resizeHandles val="exact"/>
        </dgm:presLayoutVars>
      </dgm:prSet>
      <dgm:spPr/>
    </dgm:pt>
    <dgm:pt modelId="{B3C25ED1-49E4-44E2-B3A7-34C06428B691}" type="pres">
      <dgm:prSet presAssocID="{43CCF46F-BF8E-48EF-8BEB-100663484FA3}" presName="node" presStyleLbl="node1" presStyleIdx="0" presStyleCnt="5">
        <dgm:presLayoutVars>
          <dgm:bulletEnabled val="1"/>
        </dgm:presLayoutVars>
      </dgm:prSet>
      <dgm:spPr/>
    </dgm:pt>
    <dgm:pt modelId="{AC2423C2-B02B-43AB-829A-C01AF32AB671}" type="pres">
      <dgm:prSet presAssocID="{43CCF46F-BF8E-48EF-8BEB-100663484FA3}" presName="spNode" presStyleCnt="0"/>
      <dgm:spPr/>
    </dgm:pt>
    <dgm:pt modelId="{6E62CF2C-8FE4-43C5-AC3E-8A760938069D}" type="pres">
      <dgm:prSet presAssocID="{3785BF1A-FEB1-46DA-8F0E-53B5EEDA92C4}" presName="sibTrans" presStyleLbl="sibTrans1D1" presStyleIdx="0" presStyleCnt="5"/>
      <dgm:spPr/>
    </dgm:pt>
    <dgm:pt modelId="{73F22CE3-1AFC-4FC7-BBAF-2E741EA948D4}" type="pres">
      <dgm:prSet presAssocID="{2294F1DD-C1F8-4389-B940-06801A0FA3DF}" presName="node" presStyleLbl="node1" presStyleIdx="1" presStyleCnt="5">
        <dgm:presLayoutVars>
          <dgm:bulletEnabled val="1"/>
        </dgm:presLayoutVars>
      </dgm:prSet>
      <dgm:spPr/>
    </dgm:pt>
    <dgm:pt modelId="{4E81330C-4453-498D-86C7-FFAC74C1F05A}" type="pres">
      <dgm:prSet presAssocID="{2294F1DD-C1F8-4389-B940-06801A0FA3DF}" presName="spNode" presStyleCnt="0"/>
      <dgm:spPr/>
    </dgm:pt>
    <dgm:pt modelId="{809DDA56-4332-44EE-9F52-496D209CAE59}" type="pres">
      <dgm:prSet presAssocID="{7A32F700-3509-4CD2-82DF-E2E35C512C5D}" presName="sibTrans" presStyleLbl="sibTrans1D1" presStyleIdx="1" presStyleCnt="5"/>
      <dgm:spPr/>
    </dgm:pt>
    <dgm:pt modelId="{3F261B00-ECC7-4FFE-8478-34A56ACF97A9}" type="pres">
      <dgm:prSet presAssocID="{B7BD382A-4A8C-42D1-85A8-72F00860766F}" presName="node" presStyleLbl="node1" presStyleIdx="2" presStyleCnt="5">
        <dgm:presLayoutVars>
          <dgm:bulletEnabled val="1"/>
        </dgm:presLayoutVars>
      </dgm:prSet>
      <dgm:spPr/>
    </dgm:pt>
    <dgm:pt modelId="{767CDBE1-936D-431C-8B9C-8B5AE260C227}" type="pres">
      <dgm:prSet presAssocID="{B7BD382A-4A8C-42D1-85A8-72F00860766F}" presName="spNode" presStyleCnt="0"/>
      <dgm:spPr/>
    </dgm:pt>
    <dgm:pt modelId="{D29A150E-9E8B-4431-A2B8-B405EE3B6135}" type="pres">
      <dgm:prSet presAssocID="{3E07D0C7-6006-45EA-891A-E1F9E7DD2FDE}" presName="sibTrans" presStyleLbl="sibTrans1D1" presStyleIdx="2" presStyleCnt="5"/>
      <dgm:spPr/>
    </dgm:pt>
    <dgm:pt modelId="{35486471-10E6-40EE-9737-FEF236485FF9}" type="pres">
      <dgm:prSet presAssocID="{4A392FEF-9816-40BD-9507-35182CD711BE}" presName="node" presStyleLbl="node1" presStyleIdx="3" presStyleCnt="5">
        <dgm:presLayoutVars>
          <dgm:bulletEnabled val="1"/>
        </dgm:presLayoutVars>
      </dgm:prSet>
      <dgm:spPr/>
    </dgm:pt>
    <dgm:pt modelId="{99C289F5-DA74-400E-9976-63F31A43CBE8}" type="pres">
      <dgm:prSet presAssocID="{4A392FEF-9816-40BD-9507-35182CD711BE}" presName="spNode" presStyleCnt="0"/>
      <dgm:spPr/>
    </dgm:pt>
    <dgm:pt modelId="{75949F1A-8DE3-44C3-A7EA-64A9D71EA01B}" type="pres">
      <dgm:prSet presAssocID="{F9528BA6-D8C6-48AC-B94F-2C006D4EA9BE}" presName="sibTrans" presStyleLbl="sibTrans1D1" presStyleIdx="3" presStyleCnt="5"/>
      <dgm:spPr/>
    </dgm:pt>
    <dgm:pt modelId="{EBAA218B-9A7D-444D-A7D8-80BF40574127}" type="pres">
      <dgm:prSet presAssocID="{6E64FE17-110D-4DA5-BF6B-92D7E7877FF8}" presName="node" presStyleLbl="node1" presStyleIdx="4" presStyleCnt="5">
        <dgm:presLayoutVars>
          <dgm:bulletEnabled val="1"/>
        </dgm:presLayoutVars>
      </dgm:prSet>
      <dgm:spPr/>
    </dgm:pt>
    <dgm:pt modelId="{F2FCDFC7-5B53-4199-9C2F-BEC1C99C5F5B}" type="pres">
      <dgm:prSet presAssocID="{6E64FE17-110D-4DA5-BF6B-92D7E7877FF8}" presName="spNode" presStyleCnt="0"/>
      <dgm:spPr/>
    </dgm:pt>
    <dgm:pt modelId="{AB169461-49AD-4F9A-A3EB-04BE2866BD87}" type="pres">
      <dgm:prSet presAssocID="{2CAF188F-7E83-4AD6-8AC0-6C12C1350C80}" presName="sibTrans" presStyleLbl="sibTrans1D1" presStyleIdx="4" presStyleCnt="5"/>
      <dgm:spPr/>
    </dgm:pt>
  </dgm:ptLst>
  <dgm:cxnLst>
    <dgm:cxn modelId="{7933810B-8708-49C7-9D25-799135913065}" type="presOf" srcId="{B7BD382A-4A8C-42D1-85A8-72F00860766F}" destId="{3F261B00-ECC7-4FFE-8478-34A56ACF97A9}" srcOrd="0" destOrd="0" presId="urn:microsoft.com/office/officeart/2005/8/layout/cycle5"/>
    <dgm:cxn modelId="{E8308817-476F-416C-8216-2452BB84B44D}" srcId="{98D53739-3C50-481B-A22A-1FFEE2576EBA}" destId="{6E64FE17-110D-4DA5-BF6B-92D7E7877FF8}" srcOrd="4" destOrd="0" parTransId="{20DC6F88-6B5C-4B16-BDCE-5F30476D9591}" sibTransId="{2CAF188F-7E83-4AD6-8AC0-6C12C1350C80}"/>
    <dgm:cxn modelId="{F31B8A19-C79B-4ADF-9718-E0DADD9BB718}" type="presOf" srcId="{2294F1DD-C1F8-4389-B940-06801A0FA3DF}" destId="{73F22CE3-1AFC-4FC7-BBAF-2E741EA948D4}" srcOrd="0" destOrd="0" presId="urn:microsoft.com/office/officeart/2005/8/layout/cycle5"/>
    <dgm:cxn modelId="{5B097B3D-F9C2-4186-BB7C-92E68E4D20B8}" type="presOf" srcId="{2CAF188F-7E83-4AD6-8AC0-6C12C1350C80}" destId="{AB169461-49AD-4F9A-A3EB-04BE2866BD87}" srcOrd="0" destOrd="0" presId="urn:microsoft.com/office/officeart/2005/8/layout/cycle5"/>
    <dgm:cxn modelId="{8D67B663-BA4E-4B02-A11D-E6EE278C184B}" srcId="{98D53739-3C50-481B-A22A-1FFEE2576EBA}" destId="{43CCF46F-BF8E-48EF-8BEB-100663484FA3}" srcOrd="0" destOrd="0" parTransId="{82102BA4-3422-4CA8-B620-F15F7A377410}" sibTransId="{3785BF1A-FEB1-46DA-8F0E-53B5EEDA92C4}"/>
    <dgm:cxn modelId="{F95EFE6B-7559-4419-9BD5-7C09BFD74AC7}" type="presOf" srcId="{3785BF1A-FEB1-46DA-8F0E-53B5EEDA92C4}" destId="{6E62CF2C-8FE4-43C5-AC3E-8A760938069D}" srcOrd="0" destOrd="0" presId="urn:microsoft.com/office/officeart/2005/8/layout/cycle5"/>
    <dgm:cxn modelId="{022A814E-6AFE-44D7-A77D-40DAE800FAFB}" type="presOf" srcId="{F9528BA6-D8C6-48AC-B94F-2C006D4EA9BE}" destId="{75949F1A-8DE3-44C3-A7EA-64A9D71EA01B}" srcOrd="0" destOrd="0" presId="urn:microsoft.com/office/officeart/2005/8/layout/cycle5"/>
    <dgm:cxn modelId="{CF11B04E-17CE-45AE-8F20-0236C8E413D5}" srcId="{98D53739-3C50-481B-A22A-1FFEE2576EBA}" destId="{2294F1DD-C1F8-4389-B940-06801A0FA3DF}" srcOrd="1" destOrd="0" parTransId="{9FA2B2BB-3EFC-4102-821E-9FDE51A49653}" sibTransId="{7A32F700-3509-4CD2-82DF-E2E35C512C5D}"/>
    <dgm:cxn modelId="{FC2A3155-95C0-428F-B864-A96921A44E7A}" type="presOf" srcId="{43CCF46F-BF8E-48EF-8BEB-100663484FA3}" destId="{B3C25ED1-49E4-44E2-B3A7-34C06428B691}" srcOrd="0" destOrd="0" presId="urn:microsoft.com/office/officeart/2005/8/layout/cycle5"/>
    <dgm:cxn modelId="{DE70497B-17ED-4402-A257-84421DFA318C}" type="presOf" srcId="{4A392FEF-9816-40BD-9507-35182CD711BE}" destId="{35486471-10E6-40EE-9737-FEF236485FF9}" srcOrd="0" destOrd="0" presId="urn:microsoft.com/office/officeart/2005/8/layout/cycle5"/>
    <dgm:cxn modelId="{DDF76E89-5CF4-4161-997C-0E0E3141289A}" type="presOf" srcId="{6E64FE17-110D-4DA5-BF6B-92D7E7877FF8}" destId="{EBAA218B-9A7D-444D-A7D8-80BF40574127}" srcOrd="0" destOrd="0" presId="urn:microsoft.com/office/officeart/2005/8/layout/cycle5"/>
    <dgm:cxn modelId="{54F6968E-C6F5-4C12-9CA7-35FA1629425D}" srcId="{98D53739-3C50-481B-A22A-1FFEE2576EBA}" destId="{B7BD382A-4A8C-42D1-85A8-72F00860766F}" srcOrd="2" destOrd="0" parTransId="{4E39C11D-A45D-47EF-854B-733CF3F65C48}" sibTransId="{3E07D0C7-6006-45EA-891A-E1F9E7DD2FDE}"/>
    <dgm:cxn modelId="{700A639C-D643-43FF-A3F3-D37905470BA2}" srcId="{98D53739-3C50-481B-A22A-1FFEE2576EBA}" destId="{4A392FEF-9816-40BD-9507-35182CD711BE}" srcOrd="3" destOrd="0" parTransId="{A580243C-5185-46C1-97A4-694FA7E2CFA2}" sibTransId="{F9528BA6-D8C6-48AC-B94F-2C006D4EA9BE}"/>
    <dgm:cxn modelId="{F5F92BB0-886E-4C61-8E85-89AC79FF9D47}" type="presOf" srcId="{7A32F700-3509-4CD2-82DF-E2E35C512C5D}" destId="{809DDA56-4332-44EE-9F52-496D209CAE59}" srcOrd="0" destOrd="0" presId="urn:microsoft.com/office/officeart/2005/8/layout/cycle5"/>
    <dgm:cxn modelId="{FFAA2BCA-A578-474A-AA1F-341304179961}" type="presOf" srcId="{3E07D0C7-6006-45EA-891A-E1F9E7DD2FDE}" destId="{D29A150E-9E8B-4431-A2B8-B405EE3B6135}" srcOrd="0" destOrd="0" presId="urn:microsoft.com/office/officeart/2005/8/layout/cycle5"/>
    <dgm:cxn modelId="{B706F5F5-FD9A-4096-9C1A-77D83C3C74B9}" type="presOf" srcId="{98D53739-3C50-481B-A22A-1FFEE2576EBA}" destId="{584C5660-D748-465C-914B-F72FAA207FA2}" srcOrd="0" destOrd="0" presId="urn:microsoft.com/office/officeart/2005/8/layout/cycle5"/>
    <dgm:cxn modelId="{F8D3920C-D2FE-4D86-9956-360148392F75}" type="presParOf" srcId="{584C5660-D748-465C-914B-F72FAA207FA2}" destId="{B3C25ED1-49E4-44E2-B3A7-34C06428B691}" srcOrd="0" destOrd="0" presId="urn:microsoft.com/office/officeart/2005/8/layout/cycle5"/>
    <dgm:cxn modelId="{EE766F3C-289B-4490-B343-DB1FA5F94C4D}" type="presParOf" srcId="{584C5660-D748-465C-914B-F72FAA207FA2}" destId="{AC2423C2-B02B-43AB-829A-C01AF32AB671}" srcOrd="1" destOrd="0" presId="urn:microsoft.com/office/officeart/2005/8/layout/cycle5"/>
    <dgm:cxn modelId="{BE9E0B36-F628-4289-8A00-BABA632B884D}" type="presParOf" srcId="{584C5660-D748-465C-914B-F72FAA207FA2}" destId="{6E62CF2C-8FE4-43C5-AC3E-8A760938069D}" srcOrd="2" destOrd="0" presId="urn:microsoft.com/office/officeart/2005/8/layout/cycle5"/>
    <dgm:cxn modelId="{9D21637D-7A88-414C-83E8-5B437DD1318B}" type="presParOf" srcId="{584C5660-D748-465C-914B-F72FAA207FA2}" destId="{73F22CE3-1AFC-4FC7-BBAF-2E741EA948D4}" srcOrd="3" destOrd="0" presId="urn:microsoft.com/office/officeart/2005/8/layout/cycle5"/>
    <dgm:cxn modelId="{8DE6838F-19DC-4F52-A1CE-8D754D1D2F0B}" type="presParOf" srcId="{584C5660-D748-465C-914B-F72FAA207FA2}" destId="{4E81330C-4453-498D-86C7-FFAC74C1F05A}" srcOrd="4" destOrd="0" presId="urn:microsoft.com/office/officeart/2005/8/layout/cycle5"/>
    <dgm:cxn modelId="{E90A1EA1-C1F0-4AC2-A30F-5F009CE5949E}" type="presParOf" srcId="{584C5660-D748-465C-914B-F72FAA207FA2}" destId="{809DDA56-4332-44EE-9F52-496D209CAE59}" srcOrd="5" destOrd="0" presId="urn:microsoft.com/office/officeart/2005/8/layout/cycle5"/>
    <dgm:cxn modelId="{FA9A72CC-E31C-4FED-92FA-99A9073F6859}" type="presParOf" srcId="{584C5660-D748-465C-914B-F72FAA207FA2}" destId="{3F261B00-ECC7-4FFE-8478-34A56ACF97A9}" srcOrd="6" destOrd="0" presId="urn:microsoft.com/office/officeart/2005/8/layout/cycle5"/>
    <dgm:cxn modelId="{2A07787F-F011-4AE4-8A99-84E869C6027C}" type="presParOf" srcId="{584C5660-D748-465C-914B-F72FAA207FA2}" destId="{767CDBE1-936D-431C-8B9C-8B5AE260C227}" srcOrd="7" destOrd="0" presId="urn:microsoft.com/office/officeart/2005/8/layout/cycle5"/>
    <dgm:cxn modelId="{90608615-7795-474E-ABB9-AE8A86950DE5}" type="presParOf" srcId="{584C5660-D748-465C-914B-F72FAA207FA2}" destId="{D29A150E-9E8B-4431-A2B8-B405EE3B6135}" srcOrd="8" destOrd="0" presId="urn:microsoft.com/office/officeart/2005/8/layout/cycle5"/>
    <dgm:cxn modelId="{81C72045-A367-4AE3-93E6-A3C7C175136C}" type="presParOf" srcId="{584C5660-D748-465C-914B-F72FAA207FA2}" destId="{35486471-10E6-40EE-9737-FEF236485FF9}" srcOrd="9" destOrd="0" presId="urn:microsoft.com/office/officeart/2005/8/layout/cycle5"/>
    <dgm:cxn modelId="{355E9331-E1BC-41F3-A65B-18D7AF89DC51}" type="presParOf" srcId="{584C5660-D748-465C-914B-F72FAA207FA2}" destId="{99C289F5-DA74-400E-9976-63F31A43CBE8}" srcOrd="10" destOrd="0" presId="urn:microsoft.com/office/officeart/2005/8/layout/cycle5"/>
    <dgm:cxn modelId="{C0FEC511-2B19-4499-80F1-44FDC4ABD30B}" type="presParOf" srcId="{584C5660-D748-465C-914B-F72FAA207FA2}" destId="{75949F1A-8DE3-44C3-A7EA-64A9D71EA01B}" srcOrd="11" destOrd="0" presId="urn:microsoft.com/office/officeart/2005/8/layout/cycle5"/>
    <dgm:cxn modelId="{C090F792-A9E3-439E-8AD4-2CFF4C0E8500}" type="presParOf" srcId="{584C5660-D748-465C-914B-F72FAA207FA2}" destId="{EBAA218B-9A7D-444D-A7D8-80BF40574127}" srcOrd="12" destOrd="0" presId="urn:microsoft.com/office/officeart/2005/8/layout/cycle5"/>
    <dgm:cxn modelId="{19367439-3372-47A2-888E-6A9ED3FB5BA0}" type="presParOf" srcId="{584C5660-D748-465C-914B-F72FAA207FA2}" destId="{F2FCDFC7-5B53-4199-9C2F-BEC1C99C5F5B}" srcOrd="13" destOrd="0" presId="urn:microsoft.com/office/officeart/2005/8/layout/cycle5"/>
    <dgm:cxn modelId="{D32C89A4-A96C-4C1F-A60F-94F09C4694CA}" type="presParOf" srcId="{584C5660-D748-465C-914B-F72FAA207FA2}" destId="{AB169461-49AD-4F9A-A3EB-04BE2866BD8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310DD-279B-4C9F-A05F-2156820328B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90C31E97-8BD0-4939-BC62-E3B6B361B066}">
      <dgm:prSet phldrT="[Text]"/>
      <dgm:spPr>
        <a:solidFill>
          <a:srgbClr val="FF0000"/>
        </a:solidFill>
      </dgm:spPr>
      <dgm:t>
        <a:bodyPr/>
        <a:lstStyle/>
        <a:p>
          <a:r>
            <a:rPr lang="sk-SK" dirty="0"/>
            <a:t>1</a:t>
          </a:r>
        </a:p>
      </dgm:t>
    </dgm:pt>
    <dgm:pt modelId="{D0D9DC9C-AA75-470C-97CC-8071741DB1E3}" type="parTrans" cxnId="{9BEF0709-1A20-41D4-9001-9342B76D8DBF}">
      <dgm:prSet/>
      <dgm:spPr/>
      <dgm:t>
        <a:bodyPr/>
        <a:lstStyle/>
        <a:p>
          <a:endParaRPr lang="sk-SK"/>
        </a:p>
      </dgm:t>
    </dgm:pt>
    <dgm:pt modelId="{7C7418BB-27A9-4804-BFD5-77D68FB40233}" type="sibTrans" cxnId="{9BEF0709-1A20-41D4-9001-9342B76D8DBF}">
      <dgm:prSet/>
      <dgm:spPr/>
      <dgm:t>
        <a:bodyPr/>
        <a:lstStyle/>
        <a:p>
          <a:endParaRPr lang="sk-SK"/>
        </a:p>
      </dgm:t>
    </dgm:pt>
    <dgm:pt modelId="{F358462F-F1C7-4C6A-BFBC-F3BDD2D9558B}">
      <dgm:prSet phldrT="[Text]"/>
      <dgm:spPr/>
      <dgm:t>
        <a:bodyPr/>
        <a:lstStyle/>
        <a:p>
          <a:r>
            <a:rPr lang="sk-SK" dirty="0"/>
            <a:t>5</a:t>
          </a:r>
        </a:p>
      </dgm:t>
    </dgm:pt>
    <dgm:pt modelId="{82F1A58F-056F-44D3-82EF-31D08CA7793A}" type="parTrans" cxnId="{0EC16A6A-3681-4E94-A0A3-D74C719718E5}">
      <dgm:prSet/>
      <dgm:spPr/>
      <dgm:t>
        <a:bodyPr/>
        <a:lstStyle/>
        <a:p>
          <a:endParaRPr lang="sk-SK"/>
        </a:p>
      </dgm:t>
    </dgm:pt>
    <dgm:pt modelId="{14E8DAD3-63A7-4BB9-816D-17380CA99167}" type="sibTrans" cxnId="{0EC16A6A-3681-4E94-A0A3-D74C719718E5}">
      <dgm:prSet/>
      <dgm:spPr/>
      <dgm:t>
        <a:bodyPr/>
        <a:lstStyle/>
        <a:p>
          <a:endParaRPr lang="sk-SK"/>
        </a:p>
      </dgm:t>
    </dgm:pt>
    <dgm:pt modelId="{41945E90-836B-471D-9DCF-C3E8D2FE4210}">
      <dgm:prSet/>
      <dgm:spPr/>
      <dgm:t>
        <a:bodyPr/>
        <a:lstStyle/>
        <a:p>
          <a:r>
            <a:rPr lang="sk-SK" dirty="0"/>
            <a:t>4</a:t>
          </a:r>
        </a:p>
      </dgm:t>
    </dgm:pt>
    <dgm:pt modelId="{4C01A6EE-2396-4302-BE7F-7EB7229090AE}" type="parTrans" cxnId="{8320D235-4B3D-4023-A285-755A03EB79D5}">
      <dgm:prSet/>
      <dgm:spPr/>
      <dgm:t>
        <a:bodyPr/>
        <a:lstStyle/>
        <a:p>
          <a:endParaRPr lang="sk-SK"/>
        </a:p>
      </dgm:t>
    </dgm:pt>
    <dgm:pt modelId="{17EADDF5-70F6-4DBD-B62A-894947B12AA3}" type="sibTrans" cxnId="{8320D235-4B3D-4023-A285-755A03EB79D5}">
      <dgm:prSet/>
      <dgm:spPr/>
      <dgm:t>
        <a:bodyPr/>
        <a:lstStyle/>
        <a:p>
          <a:endParaRPr lang="sk-SK"/>
        </a:p>
      </dgm:t>
    </dgm:pt>
    <dgm:pt modelId="{519EA970-80C2-436C-8652-2E64CC5CB9FE}">
      <dgm:prSet/>
      <dgm:spPr/>
      <dgm:t>
        <a:bodyPr/>
        <a:lstStyle/>
        <a:p>
          <a:r>
            <a:rPr lang="sk-SK" dirty="0"/>
            <a:t>2</a:t>
          </a:r>
        </a:p>
      </dgm:t>
    </dgm:pt>
    <dgm:pt modelId="{E6A0C1AC-DAE3-426A-82A5-E35F6F3EC0EF}" type="parTrans" cxnId="{272B06FC-9230-4745-8CDE-5A172C3493CE}">
      <dgm:prSet/>
      <dgm:spPr/>
      <dgm:t>
        <a:bodyPr/>
        <a:lstStyle/>
        <a:p>
          <a:endParaRPr lang="sk-SK"/>
        </a:p>
      </dgm:t>
    </dgm:pt>
    <dgm:pt modelId="{EF0E49B1-F556-4900-98A9-BD2235A99E20}" type="sibTrans" cxnId="{272B06FC-9230-4745-8CDE-5A172C3493CE}">
      <dgm:prSet/>
      <dgm:spPr/>
      <dgm:t>
        <a:bodyPr/>
        <a:lstStyle/>
        <a:p>
          <a:endParaRPr lang="sk-SK"/>
        </a:p>
      </dgm:t>
    </dgm:pt>
    <dgm:pt modelId="{BAF6B608-DEC1-40AD-BF65-C04D99652ADB}">
      <dgm:prSet/>
      <dgm:spPr/>
      <dgm:t>
        <a:bodyPr/>
        <a:lstStyle/>
        <a:p>
          <a:r>
            <a:rPr lang="sk-SK" dirty="0"/>
            <a:t>3</a:t>
          </a:r>
        </a:p>
      </dgm:t>
    </dgm:pt>
    <dgm:pt modelId="{0A6CCD86-EC2D-4347-8181-A0BEEC156817}" type="parTrans" cxnId="{EA208DFA-A47C-419E-A373-03734E7FEFC9}">
      <dgm:prSet/>
      <dgm:spPr/>
      <dgm:t>
        <a:bodyPr/>
        <a:lstStyle/>
        <a:p>
          <a:endParaRPr lang="sk-SK"/>
        </a:p>
      </dgm:t>
    </dgm:pt>
    <dgm:pt modelId="{30933457-FF01-41E4-8AC6-7A0B324A8139}" type="sibTrans" cxnId="{EA208DFA-A47C-419E-A373-03734E7FEFC9}">
      <dgm:prSet/>
      <dgm:spPr/>
      <dgm:t>
        <a:bodyPr/>
        <a:lstStyle/>
        <a:p>
          <a:endParaRPr lang="sk-SK"/>
        </a:p>
      </dgm:t>
    </dgm:pt>
    <dgm:pt modelId="{568C5547-5183-4082-944B-BE4478DBBE12}" type="pres">
      <dgm:prSet presAssocID="{8AA310DD-279B-4C9F-A05F-2156820328B8}" presName="linearFlow" presStyleCnt="0">
        <dgm:presLayoutVars>
          <dgm:resizeHandles val="exact"/>
        </dgm:presLayoutVars>
      </dgm:prSet>
      <dgm:spPr/>
    </dgm:pt>
    <dgm:pt modelId="{FC63CBE7-3369-4A00-BFF6-135360212635}" type="pres">
      <dgm:prSet presAssocID="{90C31E97-8BD0-4939-BC62-E3B6B361B066}" presName="node" presStyleLbl="node1" presStyleIdx="0" presStyleCnt="5">
        <dgm:presLayoutVars>
          <dgm:bulletEnabled val="1"/>
        </dgm:presLayoutVars>
      </dgm:prSet>
      <dgm:spPr/>
    </dgm:pt>
    <dgm:pt modelId="{6F105BA2-0247-483A-A30A-F1070F79C085}" type="pres">
      <dgm:prSet presAssocID="{7C7418BB-27A9-4804-BFD5-77D68FB40233}" presName="sibTrans" presStyleLbl="sibTrans2D1" presStyleIdx="0" presStyleCnt="4"/>
      <dgm:spPr/>
    </dgm:pt>
    <dgm:pt modelId="{ACCACEC4-E2B2-4329-9120-CB36B51D3C71}" type="pres">
      <dgm:prSet presAssocID="{7C7418BB-27A9-4804-BFD5-77D68FB40233}" presName="connectorText" presStyleLbl="sibTrans2D1" presStyleIdx="0" presStyleCnt="4"/>
      <dgm:spPr/>
    </dgm:pt>
    <dgm:pt modelId="{F566725B-35F1-445A-8279-B90F6495D1CC}" type="pres">
      <dgm:prSet presAssocID="{519EA970-80C2-436C-8652-2E64CC5CB9FE}" presName="node" presStyleLbl="node1" presStyleIdx="1" presStyleCnt="5">
        <dgm:presLayoutVars>
          <dgm:bulletEnabled val="1"/>
        </dgm:presLayoutVars>
      </dgm:prSet>
      <dgm:spPr/>
    </dgm:pt>
    <dgm:pt modelId="{8A5C3E52-E088-43F3-B434-64F298C36EC8}" type="pres">
      <dgm:prSet presAssocID="{EF0E49B1-F556-4900-98A9-BD2235A99E20}" presName="sibTrans" presStyleLbl="sibTrans2D1" presStyleIdx="1" presStyleCnt="4"/>
      <dgm:spPr/>
    </dgm:pt>
    <dgm:pt modelId="{F086BD15-1B4B-4134-8FF5-D82556EB0A05}" type="pres">
      <dgm:prSet presAssocID="{EF0E49B1-F556-4900-98A9-BD2235A99E20}" presName="connectorText" presStyleLbl="sibTrans2D1" presStyleIdx="1" presStyleCnt="4"/>
      <dgm:spPr/>
    </dgm:pt>
    <dgm:pt modelId="{5A82612D-EA55-453A-AC51-51FEC5A3055F}" type="pres">
      <dgm:prSet presAssocID="{BAF6B608-DEC1-40AD-BF65-C04D99652ADB}" presName="node" presStyleLbl="node1" presStyleIdx="2" presStyleCnt="5">
        <dgm:presLayoutVars>
          <dgm:bulletEnabled val="1"/>
        </dgm:presLayoutVars>
      </dgm:prSet>
      <dgm:spPr/>
    </dgm:pt>
    <dgm:pt modelId="{A4431B31-C1DE-40AF-83FF-444762487410}" type="pres">
      <dgm:prSet presAssocID="{30933457-FF01-41E4-8AC6-7A0B324A8139}" presName="sibTrans" presStyleLbl="sibTrans2D1" presStyleIdx="2" presStyleCnt="4"/>
      <dgm:spPr/>
    </dgm:pt>
    <dgm:pt modelId="{27C96189-2B69-4E6B-A868-25F9B98201D3}" type="pres">
      <dgm:prSet presAssocID="{30933457-FF01-41E4-8AC6-7A0B324A8139}" presName="connectorText" presStyleLbl="sibTrans2D1" presStyleIdx="2" presStyleCnt="4"/>
      <dgm:spPr/>
    </dgm:pt>
    <dgm:pt modelId="{D62673E7-9059-4EC2-8CE9-85BB6A947911}" type="pres">
      <dgm:prSet presAssocID="{41945E90-836B-471D-9DCF-C3E8D2FE4210}" presName="node" presStyleLbl="node1" presStyleIdx="3" presStyleCnt="5">
        <dgm:presLayoutVars>
          <dgm:bulletEnabled val="1"/>
        </dgm:presLayoutVars>
      </dgm:prSet>
      <dgm:spPr/>
    </dgm:pt>
    <dgm:pt modelId="{AC387476-E03D-4F7F-B410-543E3E7478E7}" type="pres">
      <dgm:prSet presAssocID="{17EADDF5-70F6-4DBD-B62A-894947B12AA3}" presName="sibTrans" presStyleLbl="sibTrans2D1" presStyleIdx="3" presStyleCnt="4"/>
      <dgm:spPr/>
    </dgm:pt>
    <dgm:pt modelId="{6B2EF6B1-6B37-42F1-8CCE-26B8C393AF78}" type="pres">
      <dgm:prSet presAssocID="{17EADDF5-70F6-4DBD-B62A-894947B12AA3}" presName="connectorText" presStyleLbl="sibTrans2D1" presStyleIdx="3" presStyleCnt="4"/>
      <dgm:spPr/>
    </dgm:pt>
    <dgm:pt modelId="{98F42ED1-6C29-4667-8677-581B05C1B607}" type="pres">
      <dgm:prSet presAssocID="{F358462F-F1C7-4C6A-BFBC-F3BDD2D9558B}" presName="node" presStyleLbl="node1" presStyleIdx="4" presStyleCnt="5">
        <dgm:presLayoutVars>
          <dgm:bulletEnabled val="1"/>
        </dgm:presLayoutVars>
      </dgm:prSet>
      <dgm:spPr/>
    </dgm:pt>
  </dgm:ptLst>
  <dgm:cxnLst>
    <dgm:cxn modelId="{405D5802-5D96-4ABD-9BBE-9F60807237C9}" type="presOf" srcId="{30933457-FF01-41E4-8AC6-7A0B324A8139}" destId="{27C96189-2B69-4E6B-A868-25F9B98201D3}" srcOrd="1" destOrd="0" presId="urn:microsoft.com/office/officeart/2005/8/layout/process2"/>
    <dgm:cxn modelId="{9BEF0709-1A20-41D4-9001-9342B76D8DBF}" srcId="{8AA310DD-279B-4C9F-A05F-2156820328B8}" destId="{90C31E97-8BD0-4939-BC62-E3B6B361B066}" srcOrd="0" destOrd="0" parTransId="{D0D9DC9C-AA75-470C-97CC-8071741DB1E3}" sibTransId="{7C7418BB-27A9-4804-BFD5-77D68FB40233}"/>
    <dgm:cxn modelId="{8320D235-4B3D-4023-A285-755A03EB79D5}" srcId="{8AA310DD-279B-4C9F-A05F-2156820328B8}" destId="{41945E90-836B-471D-9DCF-C3E8D2FE4210}" srcOrd="3" destOrd="0" parTransId="{4C01A6EE-2396-4302-BE7F-7EB7229090AE}" sibTransId="{17EADDF5-70F6-4DBD-B62A-894947B12AA3}"/>
    <dgm:cxn modelId="{0EC16A6A-3681-4E94-A0A3-D74C719718E5}" srcId="{8AA310DD-279B-4C9F-A05F-2156820328B8}" destId="{F358462F-F1C7-4C6A-BFBC-F3BDD2D9558B}" srcOrd="4" destOrd="0" parTransId="{82F1A58F-056F-44D3-82EF-31D08CA7793A}" sibTransId="{14E8DAD3-63A7-4BB9-816D-17380CA99167}"/>
    <dgm:cxn modelId="{7CB8534A-4815-49CC-9FB0-E181DFFDF3B2}" type="presOf" srcId="{30933457-FF01-41E4-8AC6-7A0B324A8139}" destId="{A4431B31-C1DE-40AF-83FF-444762487410}" srcOrd="0" destOrd="0" presId="urn:microsoft.com/office/officeart/2005/8/layout/process2"/>
    <dgm:cxn modelId="{0FDE6950-CFC4-4C0B-B28F-1F0484512E61}" type="presOf" srcId="{17EADDF5-70F6-4DBD-B62A-894947B12AA3}" destId="{6B2EF6B1-6B37-42F1-8CCE-26B8C393AF78}" srcOrd="1" destOrd="0" presId="urn:microsoft.com/office/officeart/2005/8/layout/process2"/>
    <dgm:cxn modelId="{BD68B374-69BB-49A4-A958-DAD52E53DD86}" type="presOf" srcId="{41945E90-836B-471D-9DCF-C3E8D2FE4210}" destId="{D62673E7-9059-4EC2-8CE9-85BB6A947911}" srcOrd="0" destOrd="0" presId="urn:microsoft.com/office/officeart/2005/8/layout/process2"/>
    <dgm:cxn modelId="{271A4B57-72B2-48DD-928B-7A80CFCAA2B7}" type="presOf" srcId="{BAF6B608-DEC1-40AD-BF65-C04D99652ADB}" destId="{5A82612D-EA55-453A-AC51-51FEC5A3055F}" srcOrd="0" destOrd="0" presId="urn:microsoft.com/office/officeart/2005/8/layout/process2"/>
    <dgm:cxn modelId="{FFE77F80-4BC7-4B9A-984B-275370DC3CD1}" type="presOf" srcId="{90C31E97-8BD0-4939-BC62-E3B6B361B066}" destId="{FC63CBE7-3369-4A00-BFF6-135360212635}" srcOrd="0" destOrd="0" presId="urn:microsoft.com/office/officeart/2005/8/layout/process2"/>
    <dgm:cxn modelId="{53888781-37E0-4050-8FA8-252AAF97BD09}" type="presOf" srcId="{EF0E49B1-F556-4900-98A9-BD2235A99E20}" destId="{F086BD15-1B4B-4134-8FF5-D82556EB0A05}" srcOrd="1" destOrd="0" presId="urn:microsoft.com/office/officeart/2005/8/layout/process2"/>
    <dgm:cxn modelId="{E034D983-0D07-41EA-9CB3-E4BF7ECDDF54}" type="presOf" srcId="{8AA310DD-279B-4C9F-A05F-2156820328B8}" destId="{568C5547-5183-4082-944B-BE4478DBBE12}" srcOrd="0" destOrd="0" presId="urn:microsoft.com/office/officeart/2005/8/layout/process2"/>
    <dgm:cxn modelId="{59D64992-90B2-41AD-A3CE-EDA3F5020354}" type="presOf" srcId="{7C7418BB-27A9-4804-BFD5-77D68FB40233}" destId="{6F105BA2-0247-483A-A30A-F1070F79C085}" srcOrd="0" destOrd="0" presId="urn:microsoft.com/office/officeart/2005/8/layout/process2"/>
    <dgm:cxn modelId="{26B9B0A7-241B-4BB2-ADC2-CF726F466B9E}" type="presOf" srcId="{EF0E49B1-F556-4900-98A9-BD2235A99E20}" destId="{8A5C3E52-E088-43F3-B434-64F298C36EC8}" srcOrd="0" destOrd="0" presId="urn:microsoft.com/office/officeart/2005/8/layout/process2"/>
    <dgm:cxn modelId="{91FB33A8-2EE0-4499-A348-7B3F9EB28CFB}" type="presOf" srcId="{17EADDF5-70F6-4DBD-B62A-894947B12AA3}" destId="{AC387476-E03D-4F7F-B410-543E3E7478E7}" srcOrd="0" destOrd="0" presId="urn:microsoft.com/office/officeart/2005/8/layout/process2"/>
    <dgm:cxn modelId="{7D181ECE-8C06-4AB6-B963-5DB2F5A8B9DF}" type="presOf" srcId="{7C7418BB-27A9-4804-BFD5-77D68FB40233}" destId="{ACCACEC4-E2B2-4329-9120-CB36B51D3C71}" srcOrd="1" destOrd="0" presId="urn:microsoft.com/office/officeart/2005/8/layout/process2"/>
    <dgm:cxn modelId="{72FF8FE6-A799-479E-8938-F0D7C8514FEC}" type="presOf" srcId="{519EA970-80C2-436C-8652-2E64CC5CB9FE}" destId="{F566725B-35F1-445A-8279-B90F6495D1CC}" srcOrd="0" destOrd="0" presId="urn:microsoft.com/office/officeart/2005/8/layout/process2"/>
    <dgm:cxn modelId="{EA208DFA-A47C-419E-A373-03734E7FEFC9}" srcId="{8AA310DD-279B-4C9F-A05F-2156820328B8}" destId="{BAF6B608-DEC1-40AD-BF65-C04D99652ADB}" srcOrd="2" destOrd="0" parTransId="{0A6CCD86-EC2D-4347-8181-A0BEEC156817}" sibTransId="{30933457-FF01-41E4-8AC6-7A0B324A8139}"/>
    <dgm:cxn modelId="{272B06FC-9230-4745-8CDE-5A172C3493CE}" srcId="{8AA310DD-279B-4C9F-A05F-2156820328B8}" destId="{519EA970-80C2-436C-8652-2E64CC5CB9FE}" srcOrd="1" destOrd="0" parTransId="{E6A0C1AC-DAE3-426A-82A5-E35F6F3EC0EF}" sibTransId="{EF0E49B1-F556-4900-98A9-BD2235A99E20}"/>
    <dgm:cxn modelId="{FCBDCAFD-59EB-40F7-ABC6-91C1C62F722C}" type="presOf" srcId="{F358462F-F1C7-4C6A-BFBC-F3BDD2D9558B}" destId="{98F42ED1-6C29-4667-8677-581B05C1B607}" srcOrd="0" destOrd="0" presId="urn:microsoft.com/office/officeart/2005/8/layout/process2"/>
    <dgm:cxn modelId="{B1B9EE33-6EB1-485F-BAFF-4526698833B8}" type="presParOf" srcId="{568C5547-5183-4082-944B-BE4478DBBE12}" destId="{FC63CBE7-3369-4A00-BFF6-135360212635}" srcOrd="0" destOrd="0" presId="urn:microsoft.com/office/officeart/2005/8/layout/process2"/>
    <dgm:cxn modelId="{A3E70A9B-EF92-448B-BE51-FBA65D41EA99}" type="presParOf" srcId="{568C5547-5183-4082-944B-BE4478DBBE12}" destId="{6F105BA2-0247-483A-A30A-F1070F79C085}" srcOrd="1" destOrd="0" presId="urn:microsoft.com/office/officeart/2005/8/layout/process2"/>
    <dgm:cxn modelId="{473FFACB-C0DE-4734-A5DE-D62B5183C7A2}" type="presParOf" srcId="{6F105BA2-0247-483A-A30A-F1070F79C085}" destId="{ACCACEC4-E2B2-4329-9120-CB36B51D3C71}" srcOrd="0" destOrd="0" presId="urn:microsoft.com/office/officeart/2005/8/layout/process2"/>
    <dgm:cxn modelId="{74AAA1C0-6638-45CF-8DC1-173F545DD35F}" type="presParOf" srcId="{568C5547-5183-4082-944B-BE4478DBBE12}" destId="{F566725B-35F1-445A-8279-B90F6495D1CC}" srcOrd="2" destOrd="0" presId="urn:microsoft.com/office/officeart/2005/8/layout/process2"/>
    <dgm:cxn modelId="{4C0A4DC1-61D2-470F-9F4A-0BDA67A1DDF6}" type="presParOf" srcId="{568C5547-5183-4082-944B-BE4478DBBE12}" destId="{8A5C3E52-E088-43F3-B434-64F298C36EC8}" srcOrd="3" destOrd="0" presId="urn:microsoft.com/office/officeart/2005/8/layout/process2"/>
    <dgm:cxn modelId="{8D32270D-FBDB-41AD-91DF-1FECDDFB85B9}" type="presParOf" srcId="{8A5C3E52-E088-43F3-B434-64F298C36EC8}" destId="{F086BD15-1B4B-4134-8FF5-D82556EB0A05}" srcOrd="0" destOrd="0" presId="urn:microsoft.com/office/officeart/2005/8/layout/process2"/>
    <dgm:cxn modelId="{2E641FF2-11D2-4E6C-A5AC-A025DB757834}" type="presParOf" srcId="{568C5547-5183-4082-944B-BE4478DBBE12}" destId="{5A82612D-EA55-453A-AC51-51FEC5A3055F}" srcOrd="4" destOrd="0" presId="urn:microsoft.com/office/officeart/2005/8/layout/process2"/>
    <dgm:cxn modelId="{0BD813E8-30D9-46D0-92DC-7FED84CC213D}" type="presParOf" srcId="{568C5547-5183-4082-944B-BE4478DBBE12}" destId="{A4431B31-C1DE-40AF-83FF-444762487410}" srcOrd="5" destOrd="0" presId="urn:microsoft.com/office/officeart/2005/8/layout/process2"/>
    <dgm:cxn modelId="{10F1CB7D-8146-45A7-9856-F1CED16E245F}" type="presParOf" srcId="{A4431B31-C1DE-40AF-83FF-444762487410}" destId="{27C96189-2B69-4E6B-A868-25F9B98201D3}" srcOrd="0" destOrd="0" presId="urn:microsoft.com/office/officeart/2005/8/layout/process2"/>
    <dgm:cxn modelId="{997A6662-1237-4618-B2E8-BD532A76DBE5}" type="presParOf" srcId="{568C5547-5183-4082-944B-BE4478DBBE12}" destId="{D62673E7-9059-4EC2-8CE9-85BB6A947911}" srcOrd="6" destOrd="0" presId="urn:microsoft.com/office/officeart/2005/8/layout/process2"/>
    <dgm:cxn modelId="{449A2D20-4CD9-4F25-BE90-3A89E04DEE4A}" type="presParOf" srcId="{568C5547-5183-4082-944B-BE4478DBBE12}" destId="{AC387476-E03D-4F7F-B410-543E3E7478E7}" srcOrd="7" destOrd="0" presId="urn:microsoft.com/office/officeart/2005/8/layout/process2"/>
    <dgm:cxn modelId="{00CFE1E2-105E-440E-9E49-FF7E52DBD7DC}" type="presParOf" srcId="{AC387476-E03D-4F7F-B410-543E3E7478E7}" destId="{6B2EF6B1-6B37-42F1-8CCE-26B8C393AF78}" srcOrd="0" destOrd="0" presId="urn:microsoft.com/office/officeart/2005/8/layout/process2"/>
    <dgm:cxn modelId="{57A95178-2D07-4972-AF01-EDB45CA13121}" type="presParOf" srcId="{568C5547-5183-4082-944B-BE4478DBBE12}" destId="{98F42ED1-6C29-4667-8677-581B05C1B60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310DD-279B-4C9F-A05F-2156820328B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90C31E97-8BD0-4939-BC62-E3B6B361B066}">
      <dgm:prSet phldrT="[Text]"/>
      <dgm:spPr/>
      <dgm:t>
        <a:bodyPr/>
        <a:lstStyle/>
        <a:p>
          <a:r>
            <a:rPr lang="sk-SK" dirty="0"/>
            <a:t>1</a:t>
          </a:r>
        </a:p>
      </dgm:t>
    </dgm:pt>
    <dgm:pt modelId="{D0D9DC9C-AA75-470C-97CC-8071741DB1E3}" type="parTrans" cxnId="{9BEF0709-1A20-41D4-9001-9342B76D8DBF}">
      <dgm:prSet/>
      <dgm:spPr/>
      <dgm:t>
        <a:bodyPr/>
        <a:lstStyle/>
        <a:p>
          <a:endParaRPr lang="sk-SK"/>
        </a:p>
      </dgm:t>
    </dgm:pt>
    <dgm:pt modelId="{7C7418BB-27A9-4804-BFD5-77D68FB40233}" type="sibTrans" cxnId="{9BEF0709-1A20-41D4-9001-9342B76D8DBF}">
      <dgm:prSet/>
      <dgm:spPr/>
      <dgm:t>
        <a:bodyPr/>
        <a:lstStyle/>
        <a:p>
          <a:endParaRPr lang="sk-SK"/>
        </a:p>
      </dgm:t>
    </dgm:pt>
    <dgm:pt modelId="{F358462F-F1C7-4C6A-BFBC-F3BDD2D9558B}">
      <dgm:prSet phldrT="[Text]"/>
      <dgm:spPr/>
      <dgm:t>
        <a:bodyPr/>
        <a:lstStyle/>
        <a:p>
          <a:r>
            <a:rPr lang="sk-SK" dirty="0"/>
            <a:t>5</a:t>
          </a:r>
        </a:p>
      </dgm:t>
    </dgm:pt>
    <dgm:pt modelId="{82F1A58F-056F-44D3-82EF-31D08CA7793A}" type="parTrans" cxnId="{0EC16A6A-3681-4E94-A0A3-D74C719718E5}">
      <dgm:prSet/>
      <dgm:spPr/>
      <dgm:t>
        <a:bodyPr/>
        <a:lstStyle/>
        <a:p>
          <a:endParaRPr lang="sk-SK"/>
        </a:p>
      </dgm:t>
    </dgm:pt>
    <dgm:pt modelId="{14E8DAD3-63A7-4BB9-816D-17380CA99167}" type="sibTrans" cxnId="{0EC16A6A-3681-4E94-A0A3-D74C719718E5}">
      <dgm:prSet/>
      <dgm:spPr/>
      <dgm:t>
        <a:bodyPr/>
        <a:lstStyle/>
        <a:p>
          <a:endParaRPr lang="sk-SK"/>
        </a:p>
      </dgm:t>
    </dgm:pt>
    <dgm:pt modelId="{41945E90-836B-471D-9DCF-C3E8D2FE4210}">
      <dgm:prSet/>
      <dgm:spPr/>
      <dgm:t>
        <a:bodyPr/>
        <a:lstStyle/>
        <a:p>
          <a:r>
            <a:rPr lang="sk-SK" dirty="0"/>
            <a:t>4</a:t>
          </a:r>
        </a:p>
      </dgm:t>
    </dgm:pt>
    <dgm:pt modelId="{4C01A6EE-2396-4302-BE7F-7EB7229090AE}" type="parTrans" cxnId="{8320D235-4B3D-4023-A285-755A03EB79D5}">
      <dgm:prSet/>
      <dgm:spPr/>
      <dgm:t>
        <a:bodyPr/>
        <a:lstStyle/>
        <a:p>
          <a:endParaRPr lang="sk-SK"/>
        </a:p>
      </dgm:t>
    </dgm:pt>
    <dgm:pt modelId="{17EADDF5-70F6-4DBD-B62A-894947B12AA3}" type="sibTrans" cxnId="{8320D235-4B3D-4023-A285-755A03EB79D5}">
      <dgm:prSet/>
      <dgm:spPr/>
      <dgm:t>
        <a:bodyPr/>
        <a:lstStyle/>
        <a:p>
          <a:endParaRPr lang="sk-SK"/>
        </a:p>
      </dgm:t>
    </dgm:pt>
    <dgm:pt modelId="{519EA970-80C2-436C-8652-2E64CC5CB9FE}">
      <dgm:prSet/>
      <dgm:spPr>
        <a:solidFill>
          <a:srgbClr val="FF0000"/>
        </a:solidFill>
      </dgm:spPr>
      <dgm:t>
        <a:bodyPr/>
        <a:lstStyle/>
        <a:p>
          <a:r>
            <a:rPr lang="sk-SK" dirty="0"/>
            <a:t>2</a:t>
          </a:r>
        </a:p>
      </dgm:t>
    </dgm:pt>
    <dgm:pt modelId="{E6A0C1AC-DAE3-426A-82A5-E35F6F3EC0EF}" type="parTrans" cxnId="{272B06FC-9230-4745-8CDE-5A172C3493CE}">
      <dgm:prSet/>
      <dgm:spPr/>
      <dgm:t>
        <a:bodyPr/>
        <a:lstStyle/>
        <a:p>
          <a:endParaRPr lang="sk-SK"/>
        </a:p>
      </dgm:t>
    </dgm:pt>
    <dgm:pt modelId="{EF0E49B1-F556-4900-98A9-BD2235A99E20}" type="sibTrans" cxnId="{272B06FC-9230-4745-8CDE-5A172C3493CE}">
      <dgm:prSet/>
      <dgm:spPr/>
      <dgm:t>
        <a:bodyPr/>
        <a:lstStyle/>
        <a:p>
          <a:endParaRPr lang="sk-SK"/>
        </a:p>
      </dgm:t>
    </dgm:pt>
    <dgm:pt modelId="{BAF6B608-DEC1-40AD-BF65-C04D99652ADB}">
      <dgm:prSet/>
      <dgm:spPr/>
      <dgm:t>
        <a:bodyPr/>
        <a:lstStyle/>
        <a:p>
          <a:r>
            <a:rPr lang="sk-SK" dirty="0"/>
            <a:t>3</a:t>
          </a:r>
        </a:p>
      </dgm:t>
    </dgm:pt>
    <dgm:pt modelId="{0A6CCD86-EC2D-4347-8181-A0BEEC156817}" type="parTrans" cxnId="{EA208DFA-A47C-419E-A373-03734E7FEFC9}">
      <dgm:prSet/>
      <dgm:spPr/>
      <dgm:t>
        <a:bodyPr/>
        <a:lstStyle/>
        <a:p>
          <a:endParaRPr lang="sk-SK"/>
        </a:p>
      </dgm:t>
    </dgm:pt>
    <dgm:pt modelId="{30933457-FF01-41E4-8AC6-7A0B324A8139}" type="sibTrans" cxnId="{EA208DFA-A47C-419E-A373-03734E7FEFC9}">
      <dgm:prSet/>
      <dgm:spPr/>
      <dgm:t>
        <a:bodyPr/>
        <a:lstStyle/>
        <a:p>
          <a:endParaRPr lang="sk-SK"/>
        </a:p>
      </dgm:t>
    </dgm:pt>
    <dgm:pt modelId="{568C5547-5183-4082-944B-BE4478DBBE12}" type="pres">
      <dgm:prSet presAssocID="{8AA310DD-279B-4C9F-A05F-2156820328B8}" presName="linearFlow" presStyleCnt="0">
        <dgm:presLayoutVars>
          <dgm:resizeHandles val="exact"/>
        </dgm:presLayoutVars>
      </dgm:prSet>
      <dgm:spPr/>
    </dgm:pt>
    <dgm:pt modelId="{FC63CBE7-3369-4A00-BFF6-135360212635}" type="pres">
      <dgm:prSet presAssocID="{90C31E97-8BD0-4939-BC62-E3B6B361B066}" presName="node" presStyleLbl="node1" presStyleIdx="0" presStyleCnt="5">
        <dgm:presLayoutVars>
          <dgm:bulletEnabled val="1"/>
        </dgm:presLayoutVars>
      </dgm:prSet>
      <dgm:spPr/>
    </dgm:pt>
    <dgm:pt modelId="{6F105BA2-0247-483A-A30A-F1070F79C085}" type="pres">
      <dgm:prSet presAssocID="{7C7418BB-27A9-4804-BFD5-77D68FB40233}" presName="sibTrans" presStyleLbl="sibTrans2D1" presStyleIdx="0" presStyleCnt="4"/>
      <dgm:spPr/>
    </dgm:pt>
    <dgm:pt modelId="{ACCACEC4-E2B2-4329-9120-CB36B51D3C71}" type="pres">
      <dgm:prSet presAssocID="{7C7418BB-27A9-4804-BFD5-77D68FB40233}" presName="connectorText" presStyleLbl="sibTrans2D1" presStyleIdx="0" presStyleCnt="4"/>
      <dgm:spPr/>
    </dgm:pt>
    <dgm:pt modelId="{F566725B-35F1-445A-8279-B90F6495D1CC}" type="pres">
      <dgm:prSet presAssocID="{519EA970-80C2-436C-8652-2E64CC5CB9FE}" presName="node" presStyleLbl="node1" presStyleIdx="1" presStyleCnt="5">
        <dgm:presLayoutVars>
          <dgm:bulletEnabled val="1"/>
        </dgm:presLayoutVars>
      </dgm:prSet>
      <dgm:spPr/>
    </dgm:pt>
    <dgm:pt modelId="{8A5C3E52-E088-43F3-B434-64F298C36EC8}" type="pres">
      <dgm:prSet presAssocID="{EF0E49B1-F556-4900-98A9-BD2235A99E20}" presName="sibTrans" presStyleLbl="sibTrans2D1" presStyleIdx="1" presStyleCnt="4"/>
      <dgm:spPr/>
    </dgm:pt>
    <dgm:pt modelId="{F086BD15-1B4B-4134-8FF5-D82556EB0A05}" type="pres">
      <dgm:prSet presAssocID="{EF0E49B1-F556-4900-98A9-BD2235A99E20}" presName="connectorText" presStyleLbl="sibTrans2D1" presStyleIdx="1" presStyleCnt="4"/>
      <dgm:spPr/>
    </dgm:pt>
    <dgm:pt modelId="{5A82612D-EA55-453A-AC51-51FEC5A3055F}" type="pres">
      <dgm:prSet presAssocID="{BAF6B608-DEC1-40AD-BF65-C04D99652ADB}" presName="node" presStyleLbl="node1" presStyleIdx="2" presStyleCnt="5">
        <dgm:presLayoutVars>
          <dgm:bulletEnabled val="1"/>
        </dgm:presLayoutVars>
      </dgm:prSet>
      <dgm:spPr/>
    </dgm:pt>
    <dgm:pt modelId="{A4431B31-C1DE-40AF-83FF-444762487410}" type="pres">
      <dgm:prSet presAssocID="{30933457-FF01-41E4-8AC6-7A0B324A8139}" presName="sibTrans" presStyleLbl="sibTrans2D1" presStyleIdx="2" presStyleCnt="4"/>
      <dgm:spPr/>
    </dgm:pt>
    <dgm:pt modelId="{27C96189-2B69-4E6B-A868-25F9B98201D3}" type="pres">
      <dgm:prSet presAssocID="{30933457-FF01-41E4-8AC6-7A0B324A8139}" presName="connectorText" presStyleLbl="sibTrans2D1" presStyleIdx="2" presStyleCnt="4"/>
      <dgm:spPr/>
    </dgm:pt>
    <dgm:pt modelId="{D62673E7-9059-4EC2-8CE9-85BB6A947911}" type="pres">
      <dgm:prSet presAssocID="{41945E90-836B-471D-9DCF-C3E8D2FE4210}" presName="node" presStyleLbl="node1" presStyleIdx="3" presStyleCnt="5">
        <dgm:presLayoutVars>
          <dgm:bulletEnabled val="1"/>
        </dgm:presLayoutVars>
      </dgm:prSet>
      <dgm:spPr/>
    </dgm:pt>
    <dgm:pt modelId="{AC387476-E03D-4F7F-B410-543E3E7478E7}" type="pres">
      <dgm:prSet presAssocID="{17EADDF5-70F6-4DBD-B62A-894947B12AA3}" presName="sibTrans" presStyleLbl="sibTrans2D1" presStyleIdx="3" presStyleCnt="4"/>
      <dgm:spPr/>
    </dgm:pt>
    <dgm:pt modelId="{6B2EF6B1-6B37-42F1-8CCE-26B8C393AF78}" type="pres">
      <dgm:prSet presAssocID="{17EADDF5-70F6-4DBD-B62A-894947B12AA3}" presName="connectorText" presStyleLbl="sibTrans2D1" presStyleIdx="3" presStyleCnt="4"/>
      <dgm:spPr/>
    </dgm:pt>
    <dgm:pt modelId="{98F42ED1-6C29-4667-8677-581B05C1B607}" type="pres">
      <dgm:prSet presAssocID="{F358462F-F1C7-4C6A-BFBC-F3BDD2D9558B}" presName="node" presStyleLbl="node1" presStyleIdx="4" presStyleCnt="5">
        <dgm:presLayoutVars>
          <dgm:bulletEnabled val="1"/>
        </dgm:presLayoutVars>
      </dgm:prSet>
      <dgm:spPr/>
    </dgm:pt>
  </dgm:ptLst>
  <dgm:cxnLst>
    <dgm:cxn modelId="{9BEF0709-1A20-41D4-9001-9342B76D8DBF}" srcId="{8AA310DD-279B-4C9F-A05F-2156820328B8}" destId="{90C31E97-8BD0-4939-BC62-E3B6B361B066}" srcOrd="0" destOrd="0" parTransId="{D0D9DC9C-AA75-470C-97CC-8071741DB1E3}" sibTransId="{7C7418BB-27A9-4804-BFD5-77D68FB40233}"/>
    <dgm:cxn modelId="{7026A90D-7CC8-435F-A0B8-A247BB72AB08}" type="presOf" srcId="{EF0E49B1-F556-4900-98A9-BD2235A99E20}" destId="{F086BD15-1B4B-4134-8FF5-D82556EB0A05}" srcOrd="1" destOrd="0" presId="urn:microsoft.com/office/officeart/2005/8/layout/process2"/>
    <dgm:cxn modelId="{65A8E90D-8B55-416E-88C3-6DBCCD1CB4D3}" type="presOf" srcId="{8AA310DD-279B-4C9F-A05F-2156820328B8}" destId="{568C5547-5183-4082-944B-BE4478DBBE12}" srcOrd="0" destOrd="0" presId="urn:microsoft.com/office/officeart/2005/8/layout/process2"/>
    <dgm:cxn modelId="{8BCB3D13-C8A9-4CB4-A69E-3CBF1D240B0C}" type="presOf" srcId="{519EA970-80C2-436C-8652-2E64CC5CB9FE}" destId="{F566725B-35F1-445A-8279-B90F6495D1CC}" srcOrd="0" destOrd="0" presId="urn:microsoft.com/office/officeart/2005/8/layout/process2"/>
    <dgm:cxn modelId="{F2F99520-366A-48E9-96D8-66CA70B7092D}" type="presOf" srcId="{BAF6B608-DEC1-40AD-BF65-C04D99652ADB}" destId="{5A82612D-EA55-453A-AC51-51FEC5A3055F}" srcOrd="0" destOrd="0" presId="urn:microsoft.com/office/officeart/2005/8/layout/process2"/>
    <dgm:cxn modelId="{8320D235-4B3D-4023-A285-755A03EB79D5}" srcId="{8AA310DD-279B-4C9F-A05F-2156820328B8}" destId="{41945E90-836B-471D-9DCF-C3E8D2FE4210}" srcOrd="3" destOrd="0" parTransId="{4C01A6EE-2396-4302-BE7F-7EB7229090AE}" sibTransId="{17EADDF5-70F6-4DBD-B62A-894947B12AA3}"/>
    <dgm:cxn modelId="{4CC1C561-888E-4F37-8C39-6893975C6FBB}" type="presOf" srcId="{17EADDF5-70F6-4DBD-B62A-894947B12AA3}" destId="{6B2EF6B1-6B37-42F1-8CCE-26B8C393AF78}" srcOrd="1" destOrd="0" presId="urn:microsoft.com/office/officeart/2005/8/layout/process2"/>
    <dgm:cxn modelId="{0EC16A6A-3681-4E94-A0A3-D74C719718E5}" srcId="{8AA310DD-279B-4C9F-A05F-2156820328B8}" destId="{F358462F-F1C7-4C6A-BFBC-F3BDD2D9558B}" srcOrd="4" destOrd="0" parTransId="{82F1A58F-056F-44D3-82EF-31D08CA7793A}" sibTransId="{14E8DAD3-63A7-4BB9-816D-17380CA99167}"/>
    <dgm:cxn modelId="{144FB459-F68F-43CF-A59C-98831FC30DB2}" type="presOf" srcId="{41945E90-836B-471D-9DCF-C3E8D2FE4210}" destId="{D62673E7-9059-4EC2-8CE9-85BB6A947911}" srcOrd="0" destOrd="0" presId="urn:microsoft.com/office/officeart/2005/8/layout/process2"/>
    <dgm:cxn modelId="{4A969D83-D04B-4D2C-BDF9-110243F83285}" type="presOf" srcId="{30933457-FF01-41E4-8AC6-7A0B324A8139}" destId="{27C96189-2B69-4E6B-A868-25F9B98201D3}" srcOrd="1" destOrd="0" presId="urn:microsoft.com/office/officeart/2005/8/layout/process2"/>
    <dgm:cxn modelId="{EF3ABC86-9088-4332-A2A9-C5EB3EDFB483}" type="presOf" srcId="{90C31E97-8BD0-4939-BC62-E3B6B361B066}" destId="{FC63CBE7-3369-4A00-BFF6-135360212635}" srcOrd="0" destOrd="0" presId="urn:microsoft.com/office/officeart/2005/8/layout/process2"/>
    <dgm:cxn modelId="{3FB98B90-41A5-4B68-9CD5-9DC1AA250DE7}" type="presOf" srcId="{7C7418BB-27A9-4804-BFD5-77D68FB40233}" destId="{6F105BA2-0247-483A-A30A-F1070F79C085}" srcOrd="0" destOrd="0" presId="urn:microsoft.com/office/officeart/2005/8/layout/process2"/>
    <dgm:cxn modelId="{AB5405A2-F87F-4E4E-827B-1DD4BB486FE9}" type="presOf" srcId="{17EADDF5-70F6-4DBD-B62A-894947B12AA3}" destId="{AC387476-E03D-4F7F-B410-543E3E7478E7}" srcOrd="0" destOrd="0" presId="urn:microsoft.com/office/officeart/2005/8/layout/process2"/>
    <dgm:cxn modelId="{8A4510A4-7903-420D-9AAF-52C8EF13F614}" type="presOf" srcId="{7C7418BB-27A9-4804-BFD5-77D68FB40233}" destId="{ACCACEC4-E2B2-4329-9120-CB36B51D3C71}" srcOrd="1" destOrd="0" presId="urn:microsoft.com/office/officeart/2005/8/layout/process2"/>
    <dgm:cxn modelId="{F70C1FB8-763B-4238-AA18-2692AF068EE3}" type="presOf" srcId="{30933457-FF01-41E4-8AC6-7A0B324A8139}" destId="{A4431B31-C1DE-40AF-83FF-444762487410}" srcOrd="0" destOrd="0" presId="urn:microsoft.com/office/officeart/2005/8/layout/process2"/>
    <dgm:cxn modelId="{0657F1DF-BA3B-4ADB-994F-A396335485DB}" type="presOf" srcId="{EF0E49B1-F556-4900-98A9-BD2235A99E20}" destId="{8A5C3E52-E088-43F3-B434-64F298C36EC8}" srcOrd="0" destOrd="0" presId="urn:microsoft.com/office/officeart/2005/8/layout/process2"/>
    <dgm:cxn modelId="{9AC27AE9-E4E0-4B27-833E-1C758D8A4AB9}" type="presOf" srcId="{F358462F-F1C7-4C6A-BFBC-F3BDD2D9558B}" destId="{98F42ED1-6C29-4667-8677-581B05C1B607}" srcOrd="0" destOrd="0" presId="urn:microsoft.com/office/officeart/2005/8/layout/process2"/>
    <dgm:cxn modelId="{EA208DFA-A47C-419E-A373-03734E7FEFC9}" srcId="{8AA310DD-279B-4C9F-A05F-2156820328B8}" destId="{BAF6B608-DEC1-40AD-BF65-C04D99652ADB}" srcOrd="2" destOrd="0" parTransId="{0A6CCD86-EC2D-4347-8181-A0BEEC156817}" sibTransId="{30933457-FF01-41E4-8AC6-7A0B324A8139}"/>
    <dgm:cxn modelId="{272B06FC-9230-4745-8CDE-5A172C3493CE}" srcId="{8AA310DD-279B-4C9F-A05F-2156820328B8}" destId="{519EA970-80C2-436C-8652-2E64CC5CB9FE}" srcOrd="1" destOrd="0" parTransId="{E6A0C1AC-DAE3-426A-82A5-E35F6F3EC0EF}" sibTransId="{EF0E49B1-F556-4900-98A9-BD2235A99E20}"/>
    <dgm:cxn modelId="{04279E78-7E0A-484C-B0EC-5E2D39B29380}" type="presParOf" srcId="{568C5547-5183-4082-944B-BE4478DBBE12}" destId="{FC63CBE7-3369-4A00-BFF6-135360212635}" srcOrd="0" destOrd="0" presId="urn:microsoft.com/office/officeart/2005/8/layout/process2"/>
    <dgm:cxn modelId="{3AD9B77F-346C-4D1B-ABBB-233B9FF31566}" type="presParOf" srcId="{568C5547-5183-4082-944B-BE4478DBBE12}" destId="{6F105BA2-0247-483A-A30A-F1070F79C085}" srcOrd="1" destOrd="0" presId="urn:microsoft.com/office/officeart/2005/8/layout/process2"/>
    <dgm:cxn modelId="{C9175F8C-875E-4D10-A71A-297C2A0B3C09}" type="presParOf" srcId="{6F105BA2-0247-483A-A30A-F1070F79C085}" destId="{ACCACEC4-E2B2-4329-9120-CB36B51D3C71}" srcOrd="0" destOrd="0" presId="urn:microsoft.com/office/officeart/2005/8/layout/process2"/>
    <dgm:cxn modelId="{A4CC7568-F0CA-46ED-B1EA-F726B62FA6C7}" type="presParOf" srcId="{568C5547-5183-4082-944B-BE4478DBBE12}" destId="{F566725B-35F1-445A-8279-B90F6495D1CC}" srcOrd="2" destOrd="0" presId="urn:microsoft.com/office/officeart/2005/8/layout/process2"/>
    <dgm:cxn modelId="{E686B2B4-4324-4530-9BCF-4FAEE313D77F}" type="presParOf" srcId="{568C5547-5183-4082-944B-BE4478DBBE12}" destId="{8A5C3E52-E088-43F3-B434-64F298C36EC8}" srcOrd="3" destOrd="0" presId="urn:microsoft.com/office/officeart/2005/8/layout/process2"/>
    <dgm:cxn modelId="{F1412B3D-9474-45EB-AEF6-803C8D788A3D}" type="presParOf" srcId="{8A5C3E52-E088-43F3-B434-64F298C36EC8}" destId="{F086BD15-1B4B-4134-8FF5-D82556EB0A05}" srcOrd="0" destOrd="0" presId="urn:microsoft.com/office/officeart/2005/8/layout/process2"/>
    <dgm:cxn modelId="{E7BEBAB3-2778-46F6-8F1A-32E966D142FC}" type="presParOf" srcId="{568C5547-5183-4082-944B-BE4478DBBE12}" destId="{5A82612D-EA55-453A-AC51-51FEC5A3055F}" srcOrd="4" destOrd="0" presId="urn:microsoft.com/office/officeart/2005/8/layout/process2"/>
    <dgm:cxn modelId="{BEB6CAE9-416D-4B52-8603-4E2C3AD05906}" type="presParOf" srcId="{568C5547-5183-4082-944B-BE4478DBBE12}" destId="{A4431B31-C1DE-40AF-83FF-444762487410}" srcOrd="5" destOrd="0" presId="urn:microsoft.com/office/officeart/2005/8/layout/process2"/>
    <dgm:cxn modelId="{45542099-3C43-4F59-8B88-1D7FF0760BDE}" type="presParOf" srcId="{A4431B31-C1DE-40AF-83FF-444762487410}" destId="{27C96189-2B69-4E6B-A868-25F9B98201D3}" srcOrd="0" destOrd="0" presId="urn:microsoft.com/office/officeart/2005/8/layout/process2"/>
    <dgm:cxn modelId="{8734BE2C-9280-4B98-AF5A-5E6E3A960C13}" type="presParOf" srcId="{568C5547-5183-4082-944B-BE4478DBBE12}" destId="{D62673E7-9059-4EC2-8CE9-85BB6A947911}" srcOrd="6" destOrd="0" presId="urn:microsoft.com/office/officeart/2005/8/layout/process2"/>
    <dgm:cxn modelId="{0A616593-85A7-47CC-A983-6EBB3D19C119}" type="presParOf" srcId="{568C5547-5183-4082-944B-BE4478DBBE12}" destId="{AC387476-E03D-4F7F-B410-543E3E7478E7}" srcOrd="7" destOrd="0" presId="urn:microsoft.com/office/officeart/2005/8/layout/process2"/>
    <dgm:cxn modelId="{33A82A18-0547-4529-811E-7D0ABC1F81E0}" type="presParOf" srcId="{AC387476-E03D-4F7F-B410-543E3E7478E7}" destId="{6B2EF6B1-6B37-42F1-8CCE-26B8C393AF78}" srcOrd="0" destOrd="0" presId="urn:microsoft.com/office/officeart/2005/8/layout/process2"/>
    <dgm:cxn modelId="{2F441290-0AE0-4C1E-A641-D50172AA57D7}" type="presParOf" srcId="{568C5547-5183-4082-944B-BE4478DBBE12}" destId="{98F42ED1-6C29-4667-8677-581B05C1B60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310DD-279B-4C9F-A05F-2156820328B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90C31E97-8BD0-4939-BC62-E3B6B361B066}">
      <dgm:prSet phldrT="[Text]"/>
      <dgm:spPr/>
      <dgm:t>
        <a:bodyPr/>
        <a:lstStyle/>
        <a:p>
          <a:r>
            <a:rPr lang="sk-SK" dirty="0"/>
            <a:t>1</a:t>
          </a:r>
        </a:p>
      </dgm:t>
    </dgm:pt>
    <dgm:pt modelId="{D0D9DC9C-AA75-470C-97CC-8071741DB1E3}" type="parTrans" cxnId="{9BEF0709-1A20-41D4-9001-9342B76D8DBF}">
      <dgm:prSet/>
      <dgm:spPr/>
      <dgm:t>
        <a:bodyPr/>
        <a:lstStyle/>
        <a:p>
          <a:endParaRPr lang="sk-SK"/>
        </a:p>
      </dgm:t>
    </dgm:pt>
    <dgm:pt modelId="{7C7418BB-27A9-4804-BFD5-77D68FB40233}" type="sibTrans" cxnId="{9BEF0709-1A20-41D4-9001-9342B76D8DBF}">
      <dgm:prSet/>
      <dgm:spPr/>
      <dgm:t>
        <a:bodyPr/>
        <a:lstStyle/>
        <a:p>
          <a:endParaRPr lang="sk-SK"/>
        </a:p>
      </dgm:t>
    </dgm:pt>
    <dgm:pt modelId="{F358462F-F1C7-4C6A-BFBC-F3BDD2D9558B}">
      <dgm:prSet phldrT="[Text]"/>
      <dgm:spPr/>
      <dgm:t>
        <a:bodyPr/>
        <a:lstStyle/>
        <a:p>
          <a:r>
            <a:rPr lang="sk-SK" dirty="0"/>
            <a:t>5</a:t>
          </a:r>
        </a:p>
      </dgm:t>
    </dgm:pt>
    <dgm:pt modelId="{82F1A58F-056F-44D3-82EF-31D08CA7793A}" type="parTrans" cxnId="{0EC16A6A-3681-4E94-A0A3-D74C719718E5}">
      <dgm:prSet/>
      <dgm:spPr/>
      <dgm:t>
        <a:bodyPr/>
        <a:lstStyle/>
        <a:p>
          <a:endParaRPr lang="sk-SK"/>
        </a:p>
      </dgm:t>
    </dgm:pt>
    <dgm:pt modelId="{14E8DAD3-63A7-4BB9-816D-17380CA99167}" type="sibTrans" cxnId="{0EC16A6A-3681-4E94-A0A3-D74C719718E5}">
      <dgm:prSet/>
      <dgm:spPr/>
      <dgm:t>
        <a:bodyPr/>
        <a:lstStyle/>
        <a:p>
          <a:endParaRPr lang="sk-SK"/>
        </a:p>
      </dgm:t>
    </dgm:pt>
    <dgm:pt modelId="{41945E90-836B-471D-9DCF-C3E8D2FE4210}">
      <dgm:prSet/>
      <dgm:spPr/>
      <dgm:t>
        <a:bodyPr/>
        <a:lstStyle/>
        <a:p>
          <a:r>
            <a:rPr lang="sk-SK" dirty="0"/>
            <a:t>4</a:t>
          </a:r>
        </a:p>
      </dgm:t>
    </dgm:pt>
    <dgm:pt modelId="{4C01A6EE-2396-4302-BE7F-7EB7229090AE}" type="parTrans" cxnId="{8320D235-4B3D-4023-A285-755A03EB79D5}">
      <dgm:prSet/>
      <dgm:spPr/>
      <dgm:t>
        <a:bodyPr/>
        <a:lstStyle/>
        <a:p>
          <a:endParaRPr lang="sk-SK"/>
        </a:p>
      </dgm:t>
    </dgm:pt>
    <dgm:pt modelId="{17EADDF5-70F6-4DBD-B62A-894947B12AA3}" type="sibTrans" cxnId="{8320D235-4B3D-4023-A285-755A03EB79D5}">
      <dgm:prSet/>
      <dgm:spPr/>
      <dgm:t>
        <a:bodyPr/>
        <a:lstStyle/>
        <a:p>
          <a:endParaRPr lang="sk-SK"/>
        </a:p>
      </dgm:t>
    </dgm:pt>
    <dgm:pt modelId="{519EA970-80C2-436C-8652-2E64CC5CB9FE}">
      <dgm:prSet/>
      <dgm:spPr/>
      <dgm:t>
        <a:bodyPr/>
        <a:lstStyle/>
        <a:p>
          <a:r>
            <a:rPr lang="sk-SK" dirty="0"/>
            <a:t>2</a:t>
          </a:r>
        </a:p>
      </dgm:t>
    </dgm:pt>
    <dgm:pt modelId="{E6A0C1AC-DAE3-426A-82A5-E35F6F3EC0EF}" type="parTrans" cxnId="{272B06FC-9230-4745-8CDE-5A172C3493CE}">
      <dgm:prSet/>
      <dgm:spPr/>
      <dgm:t>
        <a:bodyPr/>
        <a:lstStyle/>
        <a:p>
          <a:endParaRPr lang="sk-SK"/>
        </a:p>
      </dgm:t>
    </dgm:pt>
    <dgm:pt modelId="{EF0E49B1-F556-4900-98A9-BD2235A99E20}" type="sibTrans" cxnId="{272B06FC-9230-4745-8CDE-5A172C3493CE}">
      <dgm:prSet/>
      <dgm:spPr/>
      <dgm:t>
        <a:bodyPr/>
        <a:lstStyle/>
        <a:p>
          <a:endParaRPr lang="sk-SK"/>
        </a:p>
      </dgm:t>
    </dgm:pt>
    <dgm:pt modelId="{BAF6B608-DEC1-40AD-BF65-C04D99652ADB}">
      <dgm:prSet/>
      <dgm:spPr>
        <a:solidFill>
          <a:srgbClr val="FF0000"/>
        </a:solidFill>
      </dgm:spPr>
      <dgm:t>
        <a:bodyPr/>
        <a:lstStyle/>
        <a:p>
          <a:r>
            <a:rPr lang="sk-SK" dirty="0"/>
            <a:t>3</a:t>
          </a:r>
        </a:p>
      </dgm:t>
    </dgm:pt>
    <dgm:pt modelId="{0A6CCD86-EC2D-4347-8181-A0BEEC156817}" type="parTrans" cxnId="{EA208DFA-A47C-419E-A373-03734E7FEFC9}">
      <dgm:prSet/>
      <dgm:spPr/>
      <dgm:t>
        <a:bodyPr/>
        <a:lstStyle/>
        <a:p>
          <a:endParaRPr lang="sk-SK"/>
        </a:p>
      </dgm:t>
    </dgm:pt>
    <dgm:pt modelId="{30933457-FF01-41E4-8AC6-7A0B324A8139}" type="sibTrans" cxnId="{EA208DFA-A47C-419E-A373-03734E7FEFC9}">
      <dgm:prSet/>
      <dgm:spPr/>
      <dgm:t>
        <a:bodyPr/>
        <a:lstStyle/>
        <a:p>
          <a:endParaRPr lang="sk-SK"/>
        </a:p>
      </dgm:t>
    </dgm:pt>
    <dgm:pt modelId="{568C5547-5183-4082-944B-BE4478DBBE12}" type="pres">
      <dgm:prSet presAssocID="{8AA310DD-279B-4C9F-A05F-2156820328B8}" presName="linearFlow" presStyleCnt="0">
        <dgm:presLayoutVars>
          <dgm:resizeHandles val="exact"/>
        </dgm:presLayoutVars>
      </dgm:prSet>
      <dgm:spPr/>
    </dgm:pt>
    <dgm:pt modelId="{FC63CBE7-3369-4A00-BFF6-135360212635}" type="pres">
      <dgm:prSet presAssocID="{90C31E97-8BD0-4939-BC62-E3B6B361B066}" presName="node" presStyleLbl="node1" presStyleIdx="0" presStyleCnt="5">
        <dgm:presLayoutVars>
          <dgm:bulletEnabled val="1"/>
        </dgm:presLayoutVars>
      </dgm:prSet>
      <dgm:spPr/>
    </dgm:pt>
    <dgm:pt modelId="{6F105BA2-0247-483A-A30A-F1070F79C085}" type="pres">
      <dgm:prSet presAssocID="{7C7418BB-27A9-4804-BFD5-77D68FB40233}" presName="sibTrans" presStyleLbl="sibTrans2D1" presStyleIdx="0" presStyleCnt="4"/>
      <dgm:spPr/>
    </dgm:pt>
    <dgm:pt modelId="{ACCACEC4-E2B2-4329-9120-CB36B51D3C71}" type="pres">
      <dgm:prSet presAssocID="{7C7418BB-27A9-4804-BFD5-77D68FB40233}" presName="connectorText" presStyleLbl="sibTrans2D1" presStyleIdx="0" presStyleCnt="4"/>
      <dgm:spPr/>
    </dgm:pt>
    <dgm:pt modelId="{F566725B-35F1-445A-8279-B90F6495D1CC}" type="pres">
      <dgm:prSet presAssocID="{519EA970-80C2-436C-8652-2E64CC5CB9FE}" presName="node" presStyleLbl="node1" presStyleIdx="1" presStyleCnt="5">
        <dgm:presLayoutVars>
          <dgm:bulletEnabled val="1"/>
        </dgm:presLayoutVars>
      </dgm:prSet>
      <dgm:spPr/>
    </dgm:pt>
    <dgm:pt modelId="{8A5C3E52-E088-43F3-B434-64F298C36EC8}" type="pres">
      <dgm:prSet presAssocID="{EF0E49B1-F556-4900-98A9-BD2235A99E20}" presName="sibTrans" presStyleLbl="sibTrans2D1" presStyleIdx="1" presStyleCnt="4"/>
      <dgm:spPr/>
    </dgm:pt>
    <dgm:pt modelId="{F086BD15-1B4B-4134-8FF5-D82556EB0A05}" type="pres">
      <dgm:prSet presAssocID="{EF0E49B1-F556-4900-98A9-BD2235A99E20}" presName="connectorText" presStyleLbl="sibTrans2D1" presStyleIdx="1" presStyleCnt="4"/>
      <dgm:spPr/>
    </dgm:pt>
    <dgm:pt modelId="{5A82612D-EA55-453A-AC51-51FEC5A3055F}" type="pres">
      <dgm:prSet presAssocID="{BAF6B608-DEC1-40AD-BF65-C04D99652ADB}" presName="node" presStyleLbl="node1" presStyleIdx="2" presStyleCnt="5">
        <dgm:presLayoutVars>
          <dgm:bulletEnabled val="1"/>
        </dgm:presLayoutVars>
      </dgm:prSet>
      <dgm:spPr/>
    </dgm:pt>
    <dgm:pt modelId="{A4431B31-C1DE-40AF-83FF-444762487410}" type="pres">
      <dgm:prSet presAssocID="{30933457-FF01-41E4-8AC6-7A0B324A8139}" presName="sibTrans" presStyleLbl="sibTrans2D1" presStyleIdx="2" presStyleCnt="4"/>
      <dgm:spPr/>
    </dgm:pt>
    <dgm:pt modelId="{27C96189-2B69-4E6B-A868-25F9B98201D3}" type="pres">
      <dgm:prSet presAssocID="{30933457-FF01-41E4-8AC6-7A0B324A8139}" presName="connectorText" presStyleLbl="sibTrans2D1" presStyleIdx="2" presStyleCnt="4"/>
      <dgm:spPr/>
    </dgm:pt>
    <dgm:pt modelId="{D62673E7-9059-4EC2-8CE9-85BB6A947911}" type="pres">
      <dgm:prSet presAssocID="{41945E90-836B-471D-9DCF-C3E8D2FE4210}" presName="node" presStyleLbl="node1" presStyleIdx="3" presStyleCnt="5">
        <dgm:presLayoutVars>
          <dgm:bulletEnabled val="1"/>
        </dgm:presLayoutVars>
      </dgm:prSet>
      <dgm:spPr/>
    </dgm:pt>
    <dgm:pt modelId="{AC387476-E03D-4F7F-B410-543E3E7478E7}" type="pres">
      <dgm:prSet presAssocID="{17EADDF5-70F6-4DBD-B62A-894947B12AA3}" presName="sibTrans" presStyleLbl="sibTrans2D1" presStyleIdx="3" presStyleCnt="4"/>
      <dgm:spPr/>
    </dgm:pt>
    <dgm:pt modelId="{6B2EF6B1-6B37-42F1-8CCE-26B8C393AF78}" type="pres">
      <dgm:prSet presAssocID="{17EADDF5-70F6-4DBD-B62A-894947B12AA3}" presName="connectorText" presStyleLbl="sibTrans2D1" presStyleIdx="3" presStyleCnt="4"/>
      <dgm:spPr/>
    </dgm:pt>
    <dgm:pt modelId="{98F42ED1-6C29-4667-8677-581B05C1B607}" type="pres">
      <dgm:prSet presAssocID="{F358462F-F1C7-4C6A-BFBC-F3BDD2D9558B}" presName="node" presStyleLbl="node1" presStyleIdx="4" presStyleCnt="5">
        <dgm:presLayoutVars>
          <dgm:bulletEnabled val="1"/>
        </dgm:presLayoutVars>
      </dgm:prSet>
      <dgm:spPr/>
    </dgm:pt>
  </dgm:ptLst>
  <dgm:cxnLst>
    <dgm:cxn modelId="{034C5407-0E3E-4922-B756-A9AC3C2EBBDC}" type="presOf" srcId="{EF0E49B1-F556-4900-98A9-BD2235A99E20}" destId="{F086BD15-1B4B-4134-8FF5-D82556EB0A05}" srcOrd="1" destOrd="0" presId="urn:microsoft.com/office/officeart/2005/8/layout/process2"/>
    <dgm:cxn modelId="{9BEF0709-1A20-41D4-9001-9342B76D8DBF}" srcId="{8AA310DD-279B-4C9F-A05F-2156820328B8}" destId="{90C31E97-8BD0-4939-BC62-E3B6B361B066}" srcOrd="0" destOrd="0" parTransId="{D0D9DC9C-AA75-470C-97CC-8071741DB1E3}" sibTransId="{7C7418BB-27A9-4804-BFD5-77D68FB40233}"/>
    <dgm:cxn modelId="{284F2D17-8D7F-46AB-BB11-4B5759D4ACD5}" type="presOf" srcId="{F358462F-F1C7-4C6A-BFBC-F3BDD2D9558B}" destId="{98F42ED1-6C29-4667-8677-581B05C1B607}" srcOrd="0" destOrd="0" presId="urn:microsoft.com/office/officeart/2005/8/layout/process2"/>
    <dgm:cxn modelId="{3F12681F-ECBA-4CB9-8A37-9561C2E99BC2}" type="presOf" srcId="{17EADDF5-70F6-4DBD-B62A-894947B12AA3}" destId="{AC387476-E03D-4F7F-B410-543E3E7478E7}" srcOrd="0" destOrd="0" presId="urn:microsoft.com/office/officeart/2005/8/layout/process2"/>
    <dgm:cxn modelId="{8320D235-4B3D-4023-A285-755A03EB79D5}" srcId="{8AA310DD-279B-4C9F-A05F-2156820328B8}" destId="{41945E90-836B-471D-9DCF-C3E8D2FE4210}" srcOrd="3" destOrd="0" parTransId="{4C01A6EE-2396-4302-BE7F-7EB7229090AE}" sibTransId="{17EADDF5-70F6-4DBD-B62A-894947B12AA3}"/>
    <dgm:cxn modelId="{D25D053B-46A2-4866-B31C-CB76E710884A}" type="presOf" srcId="{7C7418BB-27A9-4804-BFD5-77D68FB40233}" destId="{ACCACEC4-E2B2-4329-9120-CB36B51D3C71}" srcOrd="1" destOrd="0" presId="urn:microsoft.com/office/officeart/2005/8/layout/process2"/>
    <dgm:cxn modelId="{8FCC143C-FCE5-4D67-AF40-384E2602DC4E}" type="presOf" srcId="{8AA310DD-279B-4C9F-A05F-2156820328B8}" destId="{568C5547-5183-4082-944B-BE4478DBBE12}" srcOrd="0" destOrd="0" presId="urn:microsoft.com/office/officeart/2005/8/layout/process2"/>
    <dgm:cxn modelId="{1CA88740-ADC3-4E6B-A849-E27674DCE453}" type="presOf" srcId="{41945E90-836B-471D-9DCF-C3E8D2FE4210}" destId="{D62673E7-9059-4EC2-8CE9-85BB6A947911}" srcOrd="0" destOrd="0" presId="urn:microsoft.com/office/officeart/2005/8/layout/process2"/>
    <dgm:cxn modelId="{1E8C8B67-C42B-4428-AC6D-DA4686A6C665}" type="presOf" srcId="{30933457-FF01-41E4-8AC6-7A0B324A8139}" destId="{27C96189-2B69-4E6B-A868-25F9B98201D3}" srcOrd="1" destOrd="0" presId="urn:microsoft.com/office/officeart/2005/8/layout/process2"/>
    <dgm:cxn modelId="{0EC16A6A-3681-4E94-A0A3-D74C719718E5}" srcId="{8AA310DD-279B-4C9F-A05F-2156820328B8}" destId="{F358462F-F1C7-4C6A-BFBC-F3BDD2D9558B}" srcOrd="4" destOrd="0" parTransId="{82F1A58F-056F-44D3-82EF-31D08CA7793A}" sibTransId="{14E8DAD3-63A7-4BB9-816D-17380CA99167}"/>
    <dgm:cxn modelId="{6D1E6473-61CB-4FD1-828B-626078531330}" type="presOf" srcId="{90C31E97-8BD0-4939-BC62-E3B6B361B066}" destId="{FC63CBE7-3369-4A00-BFF6-135360212635}" srcOrd="0" destOrd="0" presId="urn:microsoft.com/office/officeart/2005/8/layout/process2"/>
    <dgm:cxn modelId="{F42606B5-5966-4365-99DC-293F9F61A4DC}" type="presOf" srcId="{7C7418BB-27A9-4804-BFD5-77D68FB40233}" destId="{6F105BA2-0247-483A-A30A-F1070F79C085}" srcOrd="0" destOrd="0" presId="urn:microsoft.com/office/officeart/2005/8/layout/process2"/>
    <dgm:cxn modelId="{7FF778B9-FA07-482A-B09C-143C9ED10377}" type="presOf" srcId="{519EA970-80C2-436C-8652-2E64CC5CB9FE}" destId="{F566725B-35F1-445A-8279-B90F6495D1CC}" srcOrd="0" destOrd="0" presId="urn:microsoft.com/office/officeart/2005/8/layout/process2"/>
    <dgm:cxn modelId="{C6717DDB-A622-44C1-843A-752165B509B8}" type="presOf" srcId="{EF0E49B1-F556-4900-98A9-BD2235A99E20}" destId="{8A5C3E52-E088-43F3-B434-64F298C36EC8}" srcOrd="0" destOrd="0" presId="urn:microsoft.com/office/officeart/2005/8/layout/process2"/>
    <dgm:cxn modelId="{84344BEA-81C1-418F-9ABB-118F6B839EEE}" type="presOf" srcId="{17EADDF5-70F6-4DBD-B62A-894947B12AA3}" destId="{6B2EF6B1-6B37-42F1-8CCE-26B8C393AF78}" srcOrd="1" destOrd="0" presId="urn:microsoft.com/office/officeart/2005/8/layout/process2"/>
    <dgm:cxn modelId="{E750EBEF-EAEF-4B12-A580-E97A715A1204}" type="presOf" srcId="{BAF6B608-DEC1-40AD-BF65-C04D99652ADB}" destId="{5A82612D-EA55-453A-AC51-51FEC5A3055F}" srcOrd="0" destOrd="0" presId="urn:microsoft.com/office/officeart/2005/8/layout/process2"/>
    <dgm:cxn modelId="{EA208DFA-A47C-419E-A373-03734E7FEFC9}" srcId="{8AA310DD-279B-4C9F-A05F-2156820328B8}" destId="{BAF6B608-DEC1-40AD-BF65-C04D99652ADB}" srcOrd="2" destOrd="0" parTransId="{0A6CCD86-EC2D-4347-8181-A0BEEC156817}" sibTransId="{30933457-FF01-41E4-8AC6-7A0B324A8139}"/>
    <dgm:cxn modelId="{272B06FC-9230-4745-8CDE-5A172C3493CE}" srcId="{8AA310DD-279B-4C9F-A05F-2156820328B8}" destId="{519EA970-80C2-436C-8652-2E64CC5CB9FE}" srcOrd="1" destOrd="0" parTransId="{E6A0C1AC-DAE3-426A-82A5-E35F6F3EC0EF}" sibTransId="{EF0E49B1-F556-4900-98A9-BD2235A99E20}"/>
    <dgm:cxn modelId="{EF7F7DFC-4820-49E6-B99B-39F495C34FF6}" type="presOf" srcId="{30933457-FF01-41E4-8AC6-7A0B324A8139}" destId="{A4431B31-C1DE-40AF-83FF-444762487410}" srcOrd="0" destOrd="0" presId="urn:microsoft.com/office/officeart/2005/8/layout/process2"/>
    <dgm:cxn modelId="{93BEF9D8-3E11-4E79-8D46-12AF03DE5646}" type="presParOf" srcId="{568C5547-5183-4082-944B-BE4478DBBE12}" destId="{FC63CBE7-3369-4A00-BFF6-135360212635}" srcOrd="0" destOrd="0" presId="urn:microsoft.com/office/officeart/2005/8/layout/process2"/>
    <dgm:cxn modelId="{F2B5D529-F1DC-47C2-A552-0E45805A8795}" type="presParOf" srcId="{568C5547-5183-4082-944B-BE4478DBBE12}" destId="{6F105BA2-0247-483A-A30A-F1070F79C085}" srcOrd="1" destOrd="0" presId="urn:microsoft.com/office/officeart/2005/8/layout/process2"/>
    <dgm:cxn modelId="{08EF028A-511E-4841-B4CB-DCCA48EB4100}" type="presParOf" srcId="{6F105BA2-0247-483A-A30A-F1070F79C085}" destId="{ACCACEC4-E2B2-4329-9120-CB36B51D3C71}" srcOrd="0" destOrd="0" presId="urn:microsoft.com/office/officeart/2005/8/layout/process2"/>
    <dgm:cxn modelId="{FB1C971F-EB3C-46AC-8E66-8BE0729E93AB}" type="presParOf" srcId="{568C5547-5183-4082-944B-BE4478DBBE12}" destId="{F566725B-35F1-445A-8279-B90F6495D1CC}" srcOrd="2" destOrd="0" presId="urn:microsoft.com/office/officeart/2005/8/layout/process2"/>
    <dgm:cxn modelId="{757FF996-D70E-4D54-86CD-2F3412947E9D}" type="presParOf" srcId="{568C5547-5183-4082-944B-BE4478DBBE12}" destId="{8A5C3E52-E088-43F3-B434-64F298C36EC8}" srcOrd="3" destOrd="0" presId="urn:microsoft.com/office/officeart/2005/8/layout/process2"/>
    <dgm:cxn modelId="{9CBA0994-6201-4F67-AFB2-7DC99277212A}" type="presParOf" srcId="{8A5C3E52-E088-43F3-B434-64F298C36EC8}" destId="{F086BD15-1B4B-4134-8FF5-D82556EB0A05}" srcOrd="0" destOrd="0" presId="urn:microsoft.com/office/officeart/2005/8/layout/process2"/>
    <dgm:cxn modelId="{F44D75AF-D3B4-4CF1-AA23-0FA5827B8448}" type="presParOf" srcId="{568C5547-5183-4082-944B-BE4478DBBE12}" destId="{5A82612D-EA55-453A-AC51-51FEC5A3055F}" srcOrd="4" destOrd="0" presId="urn:microsoft.com/office/officeart/2005/8/layout/process2"/>
    <dgm:cxn modelId="{41A14434-FEBC-4536-B6F6-1CDF265F4E56}" type="presParOf" srcId="{568C5547-5183-4082-944B-BE4478DBBE12}" destId="{A4431B31-C1DE-40AF-83FF-444762487410}" srcOrd="5" destOrd="0" presId="urn:microsoft.com/office/officeart/2005/8/layout/process2"/>
    <dgm:cxn modelId="{88FBDE83-5D00-44F5-97B6-57D9F2682E59}" type="presParOf" srcId="{A4431B31-C1DE-40AF-83FF-444762487410}" destId="{27C96189-2B69-4E6B-A868-25F9B98201D3}" srcOrd="0" destOrd="0" presId="urn:microsoft.com/office/officeart/2005/8/layout/process2"/>
    <dgm:cxn modelId="{F84EF812-E64D-442E-AED4-2137D30E0085}" type="presParOf" srcId="{568C5547-5183-4082-944B-BE4478DBBE12}" destId="{D62673E7-9059-4EC2-8CE9-85BB6A947911}" srcOrd="6" destOrd="0" presId="urn:microsoft.com/office/officeart/2005/8/layout/process2"/>
    <dgm:cxn modelId="{00763334-67CD-473F-B389-40EC2AF8AE27}" type="presParOf" srcId="{568C5547-5183-4082-944B-BE4478DBBE12}" destId="{AC387476-E03D-4F7F-B410-543E3E7478E7}" srcOrd="7" destOrd="0" presId="urn:microsoft.com/office/officeart/2005/8/layout/process2"/>
    <dgm:cxn modelId="{35ED2ECA-E5D6-4F6E-ACB8-C4C6FCFB4B09}" type="presParOf" srcId="{AC387476-E03D-4F7F-B410-543E3E7478E7}" destId="{6B2EF6B1-6B37-42F1-8CCE-26B8C393AF78}" srcOrd="0" destOrd="0" presId="urn:microsoft.com/office/officeart/2005/8/layout/process2"/>
    <dgm:cxn modelId="{19E852F9-07AA-450B-8DCE-CD2EA63B00B1}" type="presParOf" srcId="{568C5547-5183-4082-944B-BE4478DBBE12}" destId="{98F42ED1-6C29-4667-8677-581B05C1B60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A310DD-279B-4C9F-A05F-2156820328B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90C31E97-8BD0-4939-BC62-E3B6B361B066}">
      <dgm:prSet phldrT="[Text]"/>
      <dgm:spPr/>
      <dgm:t>
        <a:bodyPr/>
        <a:lstStyle/>
        <a:p>
          <a:r>
            <a:rPr lang="sk-SK" dirty="0"/>
            <a:t>1</a:t>
          </a:r>
        </a:p>
      </dgm:t>
    </dgm:pt>
    <dgm:pt modelId="{D0D9DC9C-AA75-470C-97CC-8071741DB1E3}" type="parTrans" cxnId="{9BEF0709-1A20-41D4-9001-9342B76D8DBF}">
      <dgm:prSet/>
      <dgm:spPr/>
      <dgm:t>
        <a:bodyPr/>
        <a:lstStyle/>
        <a:p>
          <a:endParaRPr lang="sk-SK"/>
        </a:p>
      </dgm:t>
    </dgm:pt>
    <dgm:pt modelId="{7C7418BB-27A9-4804-BFD5-77D68FB40233}" type="sibTrans" cxnId="{9BEF0709-1A20-41D4-9001-9342B76D8DBF}">
      <dgm:prSet/>
      <dgm:spPr/>
      <dgm:t>
        <a:bodyPr/>
        <a:lstStyle/>
        <a:p>
          <a:endParaRPr lang="sk-SK"/>
        </a:p>
      </dgm:t>
    </dgm:pt>
    <dgm:pt modelId="{F358462F-F1C7-4C6A-BFBC-F3BDD2D9558B}">
      <dgm:prSet phldrT="[Text]"/>
      <dgm:spPr/>
      <dgm:t>
        <a:bodyPr/>
        <a:lstStyle/>
        <a:p>
          <a:r>
            <a:rPr lang="sk-SK" dirty="0"/>
            <a:t>5</a:t>
          </a:r>
        </a:p>
      </dgm:t>
    </dgm:pt>
    <dgm:pt modelId="{82F1A58F-056F-44D3-82EF-31D08CA7793A}" type="parTrans" cxnId="{0EC16A6A-3681-4E94-A0A3-D74C719718E5}">
      <dgm:prSet/>
      <dgm:spPr/>
      <dgm:t>
        <a:bodyPr/>
        <a:lstStyle/>
        <a:p>
          <a:endParaRPr lang="sk-SK"/>
        </a:p>
      </dgm:t>
    </dgm:pt>
    <dgm:pt modelId="{14E8DAD3-63A7-4BB9-816D-17380CA99167}" type="sibTrans" cxnId="{0EC16A6A-3681-4E94-A0A3-D74C719718E5}">
      <dgm:prSet/>
      <dgm:spPr/>
      <dgm:t>
        <a:bodyPr/>
        <a:lstStyle/>
        <a:p>
          <a:endParaRPr lang="sk-SK"/>
        </a:p>
      </dgm:t>
    </dgm:pt>
    <dgm:pt modelId="{41945E90-836B-471D-9DCF-C3E8D2FE4210}">
      <dgm:prSet/>
      <dgm:spPr>
        <a:solidFill>
          <a:srgbClr val="FF0000"/>
        </a:solidFill>
      </dgm:spPr>
      <dgm:t>
        <a:bodyPr/>
        <a:lstStyle/>
        <a:p>
          <a:r>
            <a:rPr lang="sk-SK" dirty="0"/>
            <a:t>4</a:t>
          </a:r>
        </a:p>
      </dgm:t>
    </dgm:pt>
    <dgm:pt modelId="{4C01A6EE-2396-4302-BE7F-7EB7229090AE}" type="parTrans" cxnId="{8320D235-4B3D-4023-A285-755A03EB79D5}">
      <dgm:prSet/>
      <dgm:spPr/>
      <dgm:t>
        <a:bodyPr/>
        <a:lstStyle/>
        <a:p>
          <a:endParaRPr lang="sk-SK"/>
        </a:p>
      </dgm:t>
    </dgm:pt>
    <dgm:pt modelId="{17EADDF5-70F6-4DBD-B62A-894947B12AA3}" type="sibTrans" cxnId="{8320D235-4B3D-4023-A285-755A03EB79D5}">
      <dgm:prSet/>
      <dgm:spPr/>
      <dgm:t>
        <a:bodyPr/>
        <a:lstStyle/>
        <a:p>
          <a:endParaRPr lang="sk-SK"/>
        </a:p>
      </dgm:t>
    </dgm:pt>
    <dgm:pt modelId="{519EA970-80C2-436C-8652-2E64CC5CB9FE}">
      <dgm:prSet/>
      <dgm:spPr/>
      <dgm:t>
        <a:bodyPr/>
        <a:lstStyle/>
        <a:p>
          <a:r>
            <a:rPr lang="sk-SK" dirty="0"/>
            <a:t>2</a:t>
          </a:r>
        </a:p>
      </dgm:t>
    </dgm:pt>
    <dgm:pt modelId="{E6A0C1AC-DAE3-426A-82A5-E35F6F3EC0EF}" type="parTrans" cxnId="{272B06FC-9230-4745-8CDE-5A172C3493CE}">
      <dgm:prSet/>
      <dgm:spPr/>
      <dgm:t>
        <a:bodyPr/>
        <a:lstStyle/>
        <a:p>
          <a:endParaRPr lang="sk-SK"/>
        </a:p>
      </dgm:t>
    </dgm:pt>
    <dgm:pt modelId="{EF0E49B1-F556-4900-98A9-BD2235A99E20}" type="sibTrans" cxnId="{272B06FC-9230-4745-8CDE-5A172C3493CE}">
      <dgm:prSet/>
      <dgm:spPr/>
      <dgm:t>
        <a:bodyPr/>
        <a:lstStyle/>
        <a:p>
          <a:endParaRPr lang="sk-SK"/>
        </a:p>
      </dgm:t>
    </dgm:pt>
    <dgm:pt modelId="{BAF6B608-DEC1-40AD-BF65-C04D99652ADB}">
      <dgm:prSet/>
      <dgm:spPr/>
      <dgm:t>
        <a:bodyPr/>
        <a:lstStyle/>
        <a:p>
          <a:r>
            <a:rPr lang="sk-SK" dirty="0"/>
            <a:t>3</a:t>
          </a:r>
        </a:p>
      </dgm:t>
    </dgm:pt>
    <dgm:pt modelId="{0A6CCD86-EC2D-4347-8181-A0BEEC156817}" type="parTrans" cxnId="{EA208DFA-A47C-419E-A373-03734E7FEFC9}">
      <dgm:prSet/>
      <dgm:spPr/>
      <dgm:t>
        <a:bodyPr/>
        <a:lstStyle/>
        <a:p>
          <a:endParaRPr lang="sk-SK"/>
        </a:p>
      </dgm:t>
    </dgm:pt>
    <dgm:pt modelId="{30933457-FF01-41E4-8AC6-7A0B324A8139}" type="sibTrans" cxnId="{EA208DFA-A47C-419E-A373-03734E7FEFC9}">
      <dgm:prSet/>
      <dgm:spPr/>
      <dgm:t>
        <a:bodyPr/>
        <a:lstStyle/>
        <a:p>
          <a:endParaRPr lang="sk-SK"/>
        </a:p>
      </dgm:t>
    </dgm:pt>
    <dgm:pt modelId="{568C5547-5183-4082-944B-BE4478DBBE12}" type="pres">
      <dgm:prSet presAssocID="{8AA310DD-279B-4C9F-A05F-2156820328B8}" presName="linearFlow" presStyleCnt="0">
        <dgm:presLayoutVars>
          <dgm:resizeHandles val="exact"/>
        </dgm:presLayoutVars>
      </dgm:prSet>
      <dgm:spPr/>
    </dgm:pt>
    <dgm:pt modelId="{FC63CBE7-3369-4A00-BFF6-135360212635}" type="pres">
      <dgm:prSet presAssocID="{90C31E97-8BD0-4939-BC62-E3B6B361B066}" presName="node" presStyleLbl="node1" presStyleIdx="0" presStyleCnt="5">
        <dgm:presLayoutVars>
          <dgm:bulletEnabled val="1"/>
        </dgm:presLayoutVars>
      </dgm:prSet>
      <dgm:spPr/>
    </dgm:pt>
    <dgm:pt modelId="{6F105BA2-0247-483A-A30A-F1070F79C085}" type="pres">
      <dgm:prSet presAssocID="{7C7418BB-27A9-4804-BFD5-77D68FB40233}" presName="sibTrans" presStyleLbl="sibTrans2D1" presStyleIdx="0" presStyleCnt="4"/>
      <dgm:spPr/>
    </dgm:pt>
    <dgm:pt modelId="{ACCACEC4-E2B2-4329-9120-CB36B51D3C71}" type="pres">
      <dgm:prSet presAssocID="{7C7418BB-27A9-4804-BFD5-77D68FB40233}" presName="connectorText" presStyleLbl="sibTrans2D1" presStyleIdx="0" presStyleCnt="4"/>
      <dgm:spPr/>
    </dgm:pt>
    <dgm:pt modelId="{F566725B-35F1-445A-8279-B90F6495D1CC}" type="pres">
      <dgm:prSet presAssocID="{519EA970-80C2-436C-8652-2E64CC5CB9FE}" presName="node" presStyleLbl="node1" presStyleIdx="1" presStyleCnt="5">
        <dgm:presLayoutVars>
          <dgm:bulletEnabled val="1"/>
        </dgm:presLayoutVars>
      </dgm:prSet>
      <dgm:spPr/>
    </dgm:pt>
    <dgm:pt modelId="{8A5C3E52-E088-43F3-B434-64F298C36EC8}" type="pres">
      <dgm:prSet presAssocID="{EF0E49B1-F556-4900-98A9-BD2235A99E20}" presName="sibTrans" presStyleLbl="sibTrans2D1" presStyleIdx="1" presStyleCnt="4"/>
      <dgm:spPr/>
    </dgm:pt>
    <dgm:pt modelId="{F086BD15-1B4B-4134-8FF5-D82556EB0A05}" type="pres">
      <dgm:prSet presAssocID="{EF0E49B1-F556-4900-98A9-BD2235A99E20}" presName="connectorText" presStyleLbl="sibTrans2D1" presStyleIdx="1" presStyleCnt="4"/>
      <dgm:spPr/>
    </dgm:pt>
    <dgm:pt modelId="{5A82612D-EA55-453A-AC51-51FEC5A3055F}" type="pres">
      <dgm:prSet presAssocID="{BAF6B608-DEC1-40AD-BF65-C04D99652ADB}" presName="node" presStyleLbl="node1" presStyleIdx="2" presStyleCnt="5">
        <dgm:presLayoutVars>
          <dgm:bulletEnabled val="1"/>
        </dgm:presLayoutVars>
      </dgm:prSet>
      <dgm:spPr/>
    </dgm:pt>
    <dgm:pt modelId="{A4431B31-C1DE-40AF-83FF-444762487410}" type="pres">
      <dgm:prSet presAssocID="{30933457-FF01-41E4-8AC6-7A0B324A8139}" presName="sibTrans" presStyleLbl="sibTrans2D1" presStyleIdx="2" presStyleCnt="4"/>
      <dgm:spPr/>
    </dgm:pt>
    <dgm:pt modelId="{27C96189-2B69-4E6B-A868-25F9B98201D3}" type="pres">
      <dgm:prSet presAssocID="{30933457-FF01-41E4-8AC6-7A0B324A8139}" presName="connectorText" presStyleLbl="sibTrans2D1" presStyleIdx="2" presStyleCnt="4"/>
      <dgm:spPr/>
    </dgm:pt>
    <dgm:pt modelId="{D62673E7-9059-4EC2-8CE9-85BB6A947911}" type="pres">
      <dgm:prSet presAssocID="{41945E90-836B-471D-9DCF-C3E8D2FE4210}" presName="node" presStyleLbl="node1" presStyleIdx="3" presStyleCnt="5">
        <dgm:presLayoutVars>
          <dgm:bulletEnabled val="1"/>
        </dgm:presLayoutVars>
      </dgm:prSet>
      <dgm:spPr/>
    </dgm:pt>
    <dgm:pt modelId="{AC387476-E03D-4F7F-B410-543E3E7478E7}" type="pres">
      <dgm:prSet presAssocID="{17EADDF5-70F6-4DBD-B62A-894947B12AA3}" presName="sibTrans" presStyleLbl="sibTrans2D1" presStyleIdx="3" presStyleCnt="4"/>
      <dgm:spPr/>
    </dgm:pt>
    <dgm:pt modelId="{6B2EF6B1-6B37-42F1-8CCE-26B8C393AF78}" type="pres">
      <dgm:prSet presAssocID="{17EADDF5-70F6-4DBD-B62A-894947B12AA3}" presName="connectorText" presStyleLbl="sibTrans2D1" presStyleIdx="3" presStyleCnt="4"/>
      <dgm:spPr/>
    </dgm:pt>
    <dgm:pt modelId="{98F42ED1-6C29-4667-8677-581B05C1B607}" type="pres">
      <dgm:prSet presAssocID="{F358462F-F1C7-4C6A-BFBC-F3BDD2D9558B}" presName="node" presStyleLbl="node1" presStyleIdx="4" presStyleCnt="5">
        <dgm:presLayoutVars>
          <dgm:bulletEnabled val="1"/>
        </dgm:presLayoutVars>
      </dgm:prSet>
      <dgm:spPr/>
    </dgm:pt>
  </dgm:ptLst>
  <dgm:cxnLst>
    <dgm:cxn modelId="{D65E8906-8764-4E21-A3C6-136CEC8BFD2B}" type="presOf" srcId="{17EADDF5-70F6-4DBD-B62A-894947B12AA3}" destId="{AC387476-E03D-4F7F-B410-543E3E7478E7}" srcOrd="0" destOrd="0" presId="urn:microsoft.com/office/officeart/2005/8/layout/process2"/>
    <dgm:cxn modelId="{9BEF0709-1A20-41D4-9001-9342B76D8DBF}" srcId="{8AA310DD-279B-4C9F-A05F-2156820328B8}" destId="{90C31E97-8BD0-4939-BC62-E3B6B361B066}" srcOrd="0" destOrd="0" parTransId="{D0D9DC9C-AA75-470C-97CC-8071741DB1E3}" sibTransId="{7C7418BB-27A9-4804-BFD5-77D68FB40233}"/>
    <dgm:cxn modelId="{96D20809-C8AF-4B79-93F5-264A1CCBE92B}" type="presOf" srcId="{7C7418BB-27A9-4804-BFD5-77D68FB40233}" destId="{ACCACEC4-E2B2-4329-9120-CB36B51D3C71}" srcOrd="1" destOrd="0" presId="urn:microsoft.com/office/officeart/2005/8/layout/process2"/>
    <dgm:cxn modelId="{4D320416-AA11-4C10-9FE1-1CB970A38F2E}" type="presOf" srcId="{7C7418BB-27A9-4804-BFD5-77D68FB40233}" destId="{6F105BA2-0247-483A-A30A-F1070F79C085}" srcOrd="0" destOrd="0" presId="urn:microsoft.com/office/officeart/2005/8/layout/process2"/>
    <dgm:cxn modelId="{EDCDC918-C077-4DFB-9AB7-E21AA710B3C8}" type="presOf" srcId="{EF0E49B1-F556-4900-98A9-BD2235A99E20}" destId="{F086BD15-1B4B-4134-8FF5-D82556EB0A05}" srcOrd="1" destOrd="0" presId="urn:microsoft.com/office/officeart/2005/8/layout/process2"/>
    <dgm:cxn modelId="{8320D235-4B3D-4023-A285-755A03EB79D5}" srcId="{8AA310DD-279B-4C9F-A05F-2156820328B8}" destId="{41945E90-836B-471D-9DCF-C3E8D2FE4210}" srcOrd="3" destOrd="0" parTransId="{4C01A6EE-2396-4302-BE7F-7EB7229090AE}" sibTransId="{17EADDF5-70F6-4DBD-B62A-894947B12AA3}"/>
    <dgm:cxn modelId="{19C83D41-7AB2-4D34-A496-C152BCF586A6}" type="presOf" srcId="{EF0E49B1-F556-4900-98A9-BD2235A99E20}" destId="{8A5C3E52-E088-43F3-B434-64F298C36EC8}" srcOrd="0" destOrd="0" presId="urn:microsoft.com/office/officeart/2005/8/layout/process2"/>
    <dgm:cxn modelId="{4A812643-DAB7-4720-AD24-7A6A94E891F1}" type="presOf" srcId="{90C31E97-8BD0-4939-BC62-E3B6B361B066}" destId="{FC63CBE7-3369-4A00-BFF6-135360212635}" srcOrd="0" destOrd="0" presId="urn:microsoft.com/office/officeart/2005/8/layout/process2"/>
    <dgm:cxn modelId="{2ED4B267-ED33-4FE5-B7ED-F383CE8CB5BD}" type="presOf" srcId="{F358462F-F1C7-4C6A-BFBC-F3BDD2D9558B}" destId="{98F42ED1-6C29-4667-8677-581B05C1B607}" srcOrd="0" destOrd="0" presId="urn:microsoft.com/office/officeart/2005/8/layout/process2"/>
    <dgm:cxn modelId="{0EC16A6A-3681-4E94-A0A3-D74C719718E5}" srcId="{8AA310DD-279B-4C9F-A05F-2156820328B8}" destId="{F358462F-F1C7-4C6A-BFBC-F3BDD2D9558B}" srcOrd="4" destOrd="0" parTransId="{82F1A58F-056F-44D3-82EF-31D08CA7793A}" sibTransId="{14E8DAD3-63A7-4BB9-816D-17380CA99167}"/>
    <dgm:cxn modelId="{62CE1858-AA08-456F-A870-A9E8E38344FD}" type="presOf" srcId="{8AA310DD-279B-4C9F-A05F-2156820328B8}" destId="{568C5547-5183-4082-944B-BE4478DBBE12}" srcOrd="0" destOrd="0" presId="urn:microsoft.com/office/officeart/2005/8/layout/process2"/>
    <dgm:cxn modelId="{83BBB98F-4DEA-4742-B18C-EBC39C973DEC}" type="presOf" srcId="{BAF6B608-DEC1-40AD-BF65-C04D99652ADB}" destId="{5A82612D-EA55-453A-AC51-51FEC5A3055F}" srcOrd="0" destOrd="0" presId="urn:microsoft.com/office/officeart/2005/8/layout/process2"/>
    <dgm:cxn modelId="{F01DE2AF-876A-4AAB-8C90-E38793FB3BE2}" type="presOf" srcId="{17EADDF5-70F6-4DBD-B62A-894947B12AA3}" destId="{6B2EF6B1-6B37-42F1-8CCE-26B8C393AF78}" srcOrd="1" destOrd="0" presId="urn:microsoft.com/office/officeart/2005/8/layout/process2"/>
    <dgm:cxn modelId="{4C005DB0-AE4C-49D3-A012-41E84DFE79D8}" type="presOf" srcId="{519EA970-80C2-436C-8652-2E64CC5CB9FE}" destId="{F566725B-35F1-445A-8279-B90F6495D1CC}" srcOrd="0" destOrd="0" presId="urn:microsoft.com/office/officeart/2005/8/layout/process2"/>
    <dgm:cxn modelId="{67B007DA-F941-4850-B2C0-E03A2C5C74F3}" type="presOf" srcId="{30933457-FF01-41E4-8AC6-7A0B324A8139}" destId="{27C96189-2B69-4E6B-A868-25F9B98201D3}" srcOrd="1" destOrd="0" presId="urn:microsoft.com/office/officeart/2005/8/layout/process2"/>
    <dgm:cxn modelId="{CCEC96F9-7810-4102-AB74-E8C6F6AC8273}" type="presOf" srcId="{41945E90-836B-471D-9DCF-C3E8D2FE4210}" destId="{D62673E7-9059-4EC2-8CE9-85BB6A947911}" srcOrd="0" destOrd="0" presId="urn:microsoft.com/office/officeart/2005/8/layout/process2"/>
    <dgm:cxn modelId="{7C7C48FA-0553-40AF-996D-92A3A8FD214F}" type="presOf" srcId="{30933457-FF01-41E4-8AC6-7A0B324A8139}" destId="{A4431B31-C1DE-40AF-83FF-444762487410}" srcOrd="0" destOrd="0" presId="urn:microsoft.com/office/officeart/2005/8/layout/process2"/>
    <dgm:cxn modelId="{EA208DFA-A47C-419E-A373-03734E7FEFC9}" srcId="{8AA310DD-279B-4C9F-A05F-2156820328B8}" destId="{BAF6B608-DEC1-40AD-BF65-C04D99652ADB}" srcOrd="2" destOrd="0" parTransId="{0A6CCD86-EC2D-4347-8181-A0BEEC156817}" sibTransId="{30933457-FF01-41E4-8AC6-7A0B324A8139}"/>
    <dgm:cxn modelId="{272B06FC-9230-4745-8CDE-5A172C3493CE}" srcId="{8AA310DD-279B-4C9F-A05F-2156820328B8}" destId="{519EA970-80C2-436C-8652-2E64CC5CB9FE}" srcOrd="1" destOrd="0" parTransId="{E6A0C1AC-DAE3-426A-82A5-E35F6F3EC0EF}" sibTransId="{EF0E49B1-F556-4900-98A9-BD2235A99E20}"/>
    <dgm:cxn modelId="{AFB5EB9B-079C-4709-B108-F501EBABB905}" type="presParOf" srcId="{568C5547-5183-4082-944B-BE4478DBBE12}" destId="{FC63CBE7-3369-4A00-BFF6-135360212635}" srcOrd="0" destOrd="0" presId="urn:microsoft.com/office/officeart/2005/8/layout/process2"/>
    <dgm:cxn modelId="{686AB2D6-54D1-4A8D-9A6D-63A66D96C5F7}" type="presParOf" srcId="{568C5547-5183-4082-944B-BE4478DBBE12}" destId="{6F105BA2-0247-483A-A30A-F1070F79C085}" srcOrd="1" destOrd="0" presId="urn:microsoft.com/office/officeart/2005/8/layout/process2"/>
    <dgm:cxn modelId="{0B1778E3-B4A2-427B-A8E1-E198E2E3E7C1}" type="presParOf" srcId="{6F105BA2-0247-483A-A30A-F1070F79C085}" destId="{ACCACEC4-E2B2-4329-9120-CB36B51D3C71}" srcOrd="0" destOrd="0" presId="urn:microsoft.com/office/officeart/2005/8/layout/process2"/>
    <dgm:cxn modelId="{C09433CC-5C74-4C49-94E4-0573969C1BE3}" type="presParOf" srcId="{568C5547-5183-4082-944B-BE4478DBBE12}" destId="{F566725B-35F1-445A-8279-B90F6495D1CC}" srcOrd="2" destOrd="0" presId="urn:microsoft.com/office/officeart/2005/8/layout/process2"/>
    <dgm:cxn modelId="{1B2E9BE0-8163-4932-BB9C-36879F4415EF}" type="presParOf" srcId="{568C5547-5183-4082-944B-BE4478DBBE12}" destId="{8A5C3E52-E088-43F3-B434-64F298C36EC8}" srcOrd="3" destOrd="0" presId="urn:microsoft.com/office/officeart/2005/8/layout/process2"/>
    <dgm:cxn modelId="{ACC80E1C-E68A-4B0B-9331-DCBB233AA041}" type="presParOf" srcId="{8A5C3E52-E088-43F3-B434-64F298C36EC8}" destId="{F086BD15-1B4B-4134-8FF5-D82556EB0A05}" srcOrd="0" destOrd="0" presId="urn:microsoft.com/office/officeart/2005/8/layout/process2"/>
    <dgm:cxn modelId="{074410F3-4198-4E6E-9619-E0B0B72B26A8}" type="presParOf" srcId="{568C5547-5183-4082-944B-BE4478DBBE12}" destId="{5A82612D-EA55-453A-AC51-51FEC5A3055F}" srcOrd="4" destOrd="0" presId="urn:microsoft.com/office/officeart/2005/8/layout/process2"/>
    <dgm:cxn modelId="{1A004571-39BA-4685-9336-89D7AE7F34D0}" type="presParOf" srcId="{568C5547-5183-4082-944B-BE4478DBBE12}" destId="{A4431B31-C1DE-40AF-83FF-444762487410}" srcOrd="5" destOrd="0" presId="urn:microsoft.com/office/officeart/2005/8/layout/process2"/>
    <dgm:cxn modelId="{97B8EEC4-6F56-4DDA-A3B4-8BE472320C61}" type="presParOf" srcId="{A4431B31-C1DE-40AF-83FF-444762487410}" destId="{27C96189-2B69-4E6B-A868-25F9B98201D3}" srcOrd="0" destOrd="0" presId="urn:microsoft.com/office/officeart/2005/8/layout/process2"/>
    <dgm:cxn modelId="{14FD977E-0507-4A60-A292-23C330610065}" type="presParOf" srcId="{568C5547-5183-4082-944B-BE4478DBBE12}" destId="{D62673E7-9059-4EC2-8CE9-85BB6A947911}" srcOrd="6" destOrd="0" presId="urn:microsoft.com/office/officeart/2005/8/layout/process2"/>
    <dgm:cxn modelId="{D8F3DEB5-7180-45C0-8408-E2DC18AFAF7D}" type="presParOf" srcId="{568C5547-5183-4082-944B-BE4478DBBE12}" destId="{AC387476-E03D-4F7F-B410-543E3E7478E7}" srcOrd="7" destOrd="0" presId="urn:microsoft.com/office/officeart/2005/8/layout/process2"/>
    <dgm:cxn modelId="{26131683-11EA-4B84-B577-58086794896E}" type="presParOf" srcId="{AC387476-E03D-4F7F-B410-543E3E7478E7}" destId="{6B2EF6B1-6B37-42F1-8CCE-26B8C393AF78}" srcOrd="0" destOrd="0" presId="urn:microsoft.com/office/officeart/2005/8/layout/process2"/>
    <dgm:cxn modelId="{88D6FAB7-7705-49F1-8DBF-6D06A5AD66AE}" type="presParOf" srcId="{568C5547-5183-4082-944B-BE4478DBBE12}" destId="{98F42ED1-6C29-4667-8677-581B05C1B60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310DD-279B-4C9F-A05F-2156820328B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90C31E97-8BD0-4939-BC62-E3B6B361B066}">
      <dgm:prSet phldrT="[Text]"/>
      <dgm:spPr/>
      <dgm:t>
        <a:bodyPr/>
        <a:lstStyle/>
        <a:p>
          <a:r>
            <a:rPr lang="sk-SK" dirty="0"/>
            <a:t>1</a:t>
          </a:r>
        </a:p>
      </dgm:t>
    </dgm:pt>
    <dgm:pt modelId="{D0D9DC9C-AA75-470C-97CC-8071741DB1E3}" type="parTrans" cxnId="{9BEF0709-1A20-41D4-9001-9342B76D8DBF}">
      <dgm:prSet/>
      <dgm:spPr/>
      <dgm:t>
        <a:bodyPr/>
        <a:lstStyle/>
        <a:p>
          <a:endParaRPr lang="sk-SK"/>
        </a:p>
      </dgm:t>
    </dgm:pt>
    <dgm:pt modelId="{7C7418BB-27A9-4804-BFD5-77D68FB40233}" type="sibTrans" cxnId="{9BEF0709-1A20-41D4-9001-9342B76D8DBF}">
      <dgm:prSet/>
      <dgm:spPr/>
      <dgm:t>
        <a:bodyPr/>
        <a:lstStyle/>
        <a:p>
          <a:endParaRPr lang="sk-SK"/>
        </a:p>
      </dgm:t>
    </dgm:pt>
    <dgm:pt modelId="{F358462F-F1C7-4C6A-BFBC-F3BDD2D9558B}">
      <dgm:prSet phldrT="[Text]"/>
      <dgm:spPr>
        <a:solidFill>
          <a:srgbClr val="FF0000"/>
        </a:solidFill>
      </dgm:spPr>
      <dgm:t>
        <a:bodyPr/>
        <a:lstStyle/>
        <a:p>
          <a:r>
            <a:rPr lang="sk-SK" dirty="0"/>
            <a:t>5</a:t>
          </a:r>
        </a:p>
      </dgm:t>
    </dgm:pt>
    <dgm:pt modelId="{82F1A58F-056F-44D3-82EF-31D08CA7793A}" type="parTrans" cxnId="{0EC16A6A-3681-4E94-A0A3-D74C719718E5}">
      <dgm:prSet/>
      <dgm:spPr/>
      <dgm:t>
        <a:bodyPr/>
        <a:lstStyle/>
        <a:p>
          <a:endParaRPr lang="sk-SK"/>
        </a:p>
      </dgm:t>
    </dgm:pt>
    <dgm:pt modelId="{14E8DAD3-63A7-4BB9-816D-17380CA99167}" type="sibTrans" cxnId="{0EC16A6A-3681-4E94-A0A3-D74C719718E5}">
      <dgm:prSet/>
      <dgm:spPr/>
      <dgm:t>
        <a:bodyPr/>
        <a:lstStyle/>
        <a:p>
          <a:endParaRPr lang="sk-SK"/>
        </a:p>
      </dgm:t>
    </dgm:pt>
    <dgm:pt modelId="{41945E90-836B-471D-9DCF-C3E8D2FE4210}">
      <dgm:prSet/>
      <dgm:spPr/>
      <dgm:t>
        <a:bodyPr/>
        <a:lstStyle/>
        <a:p>
          <a:r>
            <a:rPr lang="sk-SK" dirty="0"/>
            <a:t>4</a:t>
          </a:r>
        </a:p>
      </dgm:t>
    </dgm:pt>
    <dgm:pt modelId="{4C01A6EE-2396-4302-BE7F-7EB7229090AE}" type="parTrans" cxnId="{8320D235-4B3D-4023-A285-755A03EB79D5}">
      <dgm:prSet/>
      <dgm:spPr/>
      <dgm:t>
        <a:bodyPr/>
        <a:lstStyle/>
        <a:p>
          <a:endParaRPr lang="sk-SK"/>
        </a:p>
      </dgm:t>
    </dgm:pt>
    <dgm:pt modelId="{17EADDF5-70F6-4DBD-B62A-894947B12AA3}" type="sibTrans" cxnId="{8320D235-4B3D-4023-A285-755A03EB79D5}">
      <dgm:prSet/>
      <dgm:spPr/>
      <dgm:t>
        <a:bodyPr/>
        <a:lstStyle/>
        <a:p>
          <a:endParaRPr lang="sk-SK"/>
        </a:p>
      </dgm:t>
    </dgm:pt>
    <dgm:pt modelId="{519EA970-80C2-436C-8652-2E64CC5CB9FE}">
      <dgm:prSet/>
      <dgm:spPr/>
      <dgm:t>
        <a:bodyPr/>
        <a:lstStyle/>
        <a:p>
          <a:r>
            <a:rPr lang="sk-SK" dirty="0"/>
            <a:t>2</a:t>
          </a:r>
        </a:p>
      </dgm:t>
    </dgm:pt>
    <dgm:pt modelId="{E6A0C1AC-DAE3-426A-82A5-E35F6F3EC0EF}" type="parTrans" cxnId="{272B06FC-9230-4745-8CDE-5A172C3493CE}">
      <dgm:prSet/>
      <dgm:spPr/>
      <dgm:t>
        <a:bodyPr/>
        <a:lstStyle/>
        <a:p>
          <a:endParaRPr lang="sk-SK"/>
        </a:p>
      </dgm:t>
    </dgm:pt>
    <dgm:pt modelId="{EF0E49B1-F556-4900-98A9-BD2235A99E20}" type="sibTrans" cxnId="{272B06FC-9230-4745-8CDE-5A172C3493CE}">
      <dgm:prSet/>
      <dgm:spPr/>
      <dgm:t>
        <a:bodyPr/>
        <a:lstStyle/>
        <a:p>
          <a:endParaRPr lang="sk-SK"/>
        </a:p>
      </dgm:t>
    </dgm:pt>
    <dgm:pt modelId="{BAF6B608-DEC1-40AD-BF65-C04D99652ADB}">
      <dgm:prSet/>
      <dgm:spPr/>
      <dgm:t>
        <a:bodyPr/>
        <a:lstStyle/>
        <a:p>
          <a:r>
            <a:rPr lang="sk-SK" dirty="0"/>
            <a:t>3</a:t>
          </a:r>
        </a:p>
      </dgm:t>
    </dgm:pt>
    <dgm:pt modelId="{0A6CCD86-EC2D-4347-8181-A0BEEC156817}" type="parTrans" cxnId="{EA208DFA-A47C-419E-A373-03734E7FEFC9}">
      <dgm:prSet/>
      <dgm:spPr/>
      <dgm:t>
        <a:bodyPr/>
        <a:lstStyle/>
        <a:p>
          <a:endParaRPr lang="sk-SK"/>
        </a:p>
      </dgm:t>
    </dgm:pt>
    <dgm:pt modelId="{30933457-FF01-41E4-8AC6-7A0B324A8139}" type="sibTrans" cxnId="{EA208DFA-A47C-419E-A373-03734E7FEFC9}">
      <dgm:prSet/>
      <dgm:spPr/>
      <dgm:t>
        <a:bodyPr/>
        <a:lstStyle/>
        <a:p>
          <a:endParaRPr lang="sk-SK"/>
        </a:p>
      </dgm:t>
    </dgm:pt>
    <dgm:pt modelId="{568C5547-5183-4082-944B-BE4478DBBE12}" type="pres">
      <dgm:prSet presAssocID="{8AA310DD-279B-4C9F-A05F-2156820328B8}" presName="linearFlow" presStyleCnt="0">
        <dgm:presLayoutVars>
          <dgm:resizeHandles val="exact"/>
        </dgm:presLayoutVars>
      </dgm:prSet>
      <dgm:spPr/>
    </dgm:pt>
    <dgm:pt modelId="{FC63CBE7-3369-4A00-BFF6-135360212635}" type="pres">
      <dgm:prSet presAssocID="{90C31E97-8BD0-4939-BC62-E3B6B361B066}" presName="node" presStyleLbl="node1" presStyleIdx="0" presStyleCnt="5">
        <dgm:presLayoutVars>
          <dgm:bulletEnabled val="1"/>
        </dgm:presLayoutVars>
      </dgm:prSet>
      <dgm:spPr/>
    </dgm:pt>
    <dgm:pt modelId="{6F105BA2-0247-483A-A30A-F1070F79C085}" type="pres">
      <dgm:prSet presAssocID="{7C7418BB-27A9-4804-BFD5-77D68FB40233}" presName="sibTrans" presStyleLbl="sibTrans2D1" presStyleIdx="0" presStyleCnt="4"/>
      <dgm:spPr/>
    </dgm:pt>
    <dgm:pt modelId="{ACCACEC4-E2B2-4329-9120-CB36B51D3C71}" type="pres">
      <dgm:prSet presAssocID="{7C7418BB-27A9-4804-BFD5-77D68FB40233}" presName="connectorText" presStyleLbl="sibTrans2D1" presStyleIdx="0" presStyleCnt="4"/>
      <dgm:spPr/>
    </dgm:pt>
    <dgm:pt modelId="{F566725B-35F1-445A-8279-B90F6495D1CC}" type="pres">
      <dgm:prSet presAssocID="{519EA970-80C2-436C-8652-2E64CC5CB9FE}" presName="node" presStyleLbl="node1" presStyleIdx="1" presStyleCnt="5">
        <dgm:presLayoutVars>
          <dgm:bulletEnabled val="1"/>
        </dgm:presLayoutVars>
      </dgm:prSet>
      <dgm:spPr/>
    </dgm:pt>
    <dgm:pt modelId="{8A5C3E52-E088-43F3-B434-64F298C36EC8}" type="pres">
      <dgm:prSet presAssocID="{EF0E49B1-F556-4900-98A9-BD2235A99E20}" presName="sibTrans" presStyleLbl="sibTrans2D1" presStyleIdx="1" presStyleCnt="4"/>
      <dgm:spPr/>
    </dgm:pt>
    <dgm:pt modelId="{F086BD15-1B4B-4134-8FF5-D82556EB0A05}" type="pres">
      <dgm:prSet presAssocID="{EF0E49B1-F556-4900-98A9-BD2235A99E20}" presName="connectorText" presStyleLbl="sibTrans2D1" presStyleIdx="1" presStyleCnt="4"/>
      <dgm:spPr/>
    </dgm:pt>
    <dgm:pt modelId="{5A82612D-EA55-453A-AC51-51FEC5A3055F}" type="pres">
      <dgm:prSet presAssocID="{BAF6B608-DEC1-40AD-BF65-C04D99652ADB}" presName="node" presStyleLbl="node1" presStyleIdx="2" presStyleCnt="5">
        <dgm:presLayoutVars>
          <dgm:bulletEnabled val="1"/>
        </dgm:presLayoutVars>
      </dgm:prSet>
      <dgm:spPr/>
    </dgm:pt>
    <dgm:pt modelId="{A4431B31-C1DE-40AF-83FF-444762487410}" type="pres">
      <dgm:prSet presAssocID="{30933457-FF01-41E4-8AC6-7A0B324A8139}" presName="sibTrans" presStyleLbl="sibTrans2D1" presStyleIdx="2" presStyleCnt="4"/>
      <dgm:spPr/>
    </dgm:pt>
    <dgm:pt modelId="{27C96189-2B69-4E6B-A868-25F9B98201D3}" type="pres">
      <dgm:prSet presAssocID="{30933457-FF01-41E4-8AC6-7A0B324A8139}" presName="connectorText" presStyleLbl="sibTrans2D1" presStyleIdx="2" presStyleCnt="4"/>
      <dgm:spPr/>
    </dgm:pt>
    <dgm:pt modelId="{D62673E7-9059-4EC2-8CE9-85BB6A947911}" type="pres">
      <dgm:prSet presAssocID="{41945E90-836B-471D-9DCF-C3E8D2FE4210}" presName="node" presStyleLbl="node1" presStyleIdx="3" presStyleCnt="5">
        <dgm:presLayoutVars>
          <dgm:bulletEnabled val="1"/>
        </dgm:presLayoutVars>
      </dgm:prSet>
      <dgm:spPr/>
    </dgm:pt>
    <dgm:pt modelId="{AC387476-E03D-4F7F-B410-543E3E7478E7}" type="pres">
      <dgm:prSet presAssocID="{17EADDF5-70F6-4DBD-B62A-894947B12AA3}" presName="sibTrans" presStyleLbl="sibTrans2D1" presStyleIdx="3" presStyleCnt="4"/>
      <dgm:spPr/>
    </dgm:pt>
    <dgm:pt modelId="{6B2EF6B1-6B37-42F1-8CCE-26B8C393AF78}" type="pres">
      <dgm:prSet presAssocID="{17EADDF5-70F6-4DBD-B62A-894947B12AA3}" presName="connectorText" presStyleLbl="sibTrans2D1" presStyleIdx="3" presStyleCnt="4"/>
      <dgm:spPr/>
    </dgm:pt>
    <dgm:pt modelId="{98F42ED1-6C29-4667-8677-581B05C1B607}" type="pres">
      <dgm:prSet presAssocID="{F358462F-F1C7-4C6A-BFBC-F3BDD2D9558B}" presName="node" presStyleLbl="node1" presStyleIdx="4" presStyleCnt="5">
        <dgm:presLayoutVars>
          <dgm:bulletEnabled val="1"/>
        </dgm:presLayoutVars>
      </dgm:prSet>
      <dgm:spPr/>
    </dgm:pt>
  </dgm:ptLst>
  <dgm:cxnLst>
    <dgm:cxn modelId="{26C0D107-7947-4BC3-9388-638494CEF01A}" type="presOf" srcId="{7C7418BB-27A9-4804-BFD5-77D68FB40233}" destId="{ACCACEC4-E2B2-4329-9120-CB36B51D3C71}" srcOrd="1" destOrd="0" presId="urn:microsoft.com/office/officeart/2005/8/layout/process2"/>
    <dgm:cxn modelId="{9BEF0709-1A20-41D4-9001-9342B76D8DBF}" srcId="{8AA310DD-279B-4C9F-A05F-2156820328B8}" destId="{90C31E97-8BD0-4939-BC62-E3B6B361B066}" srcOrd="0" destOrd="0" parTransId="{D0D9DC9C-AA75-470C-97CC-8071741DB1E3}" sibTransId="{7C7418BB-27A9-4804-BFD5-77D68FB40233}"/>
    <dgm:cxn modelId="{385B051F-C012-41CB-953E-41488D7914F7}" type="presOf" srcId="{EF0E49B1-F556-4900-98A9-BD2235A99E20}" destId="{F086BD15-1B4B-4134-8FF5-D82556EB0A05}" srcOrd="1" destOrd="0" presId="urn:microsoft.com/office/officeart/2005/8/layout/process2"/>
    <dgm:cxn modelId="{8320D235-4B3D-4023-A285-755A03EB79D5}" srcId="{8AA310DD-279B-4C9F-A05F-2156820328B8}" destId="{41945E90-836B-471D-9DCF-C3E8D2FE4210}" srcOrd="3" destOrd="0" parTransId="{4C01A6EE-2396-4302-BE7F-7EB7229090AE}" sibTransId="{17EADDF5-70F6-4DBD-B62A-894947B12AA3}"/>
    <dgm:cxn modelId="{A96C8A65-A96C-46D8-9C62-63B2B0A7B960}" type="presOf" srcId="{30933457-FF01-41E4-8AC6-7A0B324A8139}" destId="{27C96189-2B69-4E6B-A868-25F9B98201D3}" srcOrd="1" destOrd="0" presId="urn:microsoft.com/office/officeart/2005/8/layout/process2"/>
    <dgm:cxn modelId="{0EC16A6A-3681-4E94-A0A3-D74C719718E5}" srcId="{8AA310DD-279B-4C9F-A05F-2156820328B8}" destId="{F358462F-F1C7-4C6A-BFBC-F3BDD2D9558B}" srcOrd="4" destOrd="0" parTransId="{82F1A58F-056F-44D3-82EF-31D08CA7793A}" sibTransId="{14E8DAD3-63A7-4BB9-816D-17380CA99167}"/>
    <dgm:cxn modelId="{4BAEC474-FF2B-43EE-B35C-127E54581984}" type="presOf" srcId="{519EA970-80C2-436C-8652-2E64CC5CB9FE}" destId="{F566725B-35F1-445A-8279-B90F6495D1CC}" srcOrd="0" destOrd="0" presId="urn:microsoft.com/office/officeart/2005/8/layout/process2"/>
    <dgm:cxn modelId="{C9BADB89-F636-4E32-8BE3-C527860DA42E}" type="presOf" srcId="{41945E90-836B-471D-9DCF-C3E8D2FE4210}" destId="{D62673E7-9059-4EC2-8CE9-85BB6A947911}" srcOrd="0" destOrd="0" presId="urn:microsoft.com/office/officeart/2005/8/layout/process2"/>
    <dgm:cxn modelId="{E8706192-D425-42B8-8202-CF71A52BB3AD}" type="presOf" srcId="{30933457-FF01-41E4-8AC6-7A0B324A8139}" destId="{A4431B31-C1DE-40AF-83FF-444762487410}" srcOrd="0" destOrd="0" presId="urn:microsoft.com/office/officeart/2005/8/layout/process2"/>
    <dgm:cxn modelId="{4FF9CF93-920B-4508-B739-8CBA9168F40E}" type="presOf" srcId="{7C7418BB-27A9-4804-BFD5-77D68FB40233}" destId="{6F105BA2-0247-483A-A30A-F1070F79C085}" srcOrd="0" destOrd="0" presId="urn:microsoft.com/office/officeart/2005/8/layout/process2"/>
    <dgm:cxn modelId="{5B4AF0A3-D878-478C-87B8-904FA895E424}" type="presOf" srcId="{EF0E49B1-F556-4900-98A9-BD2235A99E20}" destId="{8A5C3E52-E088-43F3-B434-64F298C36EC8}" srcOrd="0" destOrd="0" presId="urn:microsoft.com/office/officeart/2005/8/layout/process2"/>
    <dgm:cxn modelId="{21E1ACC3-60B7-45DA-A596-4C2F4FC03FD8}" type="presOf" srcId="{F358462F-F1C7-4C6A-BFBC-F3BDD2D9558B}" destId="{98F42ED1-6C29-4667-8677-581B05C1B607}" srcOrd="0" destOrd="0" presId="urn:microsoft.com/office/officeart/2005/8/layout/process2"/>
    <dgm:cxn modelId="{8D5994C4-8DCF-4F9E-9F69-2A434CB94B4D}" type="presOf" srcId="{8AA310DD-279B-4C9F-A05F-2156820328B8}" destId="{568C5547-5183-4082-944B-BE4478DBBE12}" srcOrd="0" destOrd="0" presId="urn:microsoft.com/office/officeart/2005/8/layout/process2"/>
    <dgm:cxn modelId="{0356BFC4-EE3F-4A85-906D-B52BB9D9687A}" type="presOf" srcId="{17EADDF5-70F6-4DBD-B62A-894947B12AA3}" destId="{AC387476-E03D-4F7F-B410-543E3E7478E7}" srcOrd="0" destOrd="0" presId="urn:microsoft.com/office/officeart/2005/8/layout/process2"/>
    <dgm:cxn modelId="{22F79DD3-1006-46EA-8D65-01F367410FF7}" type="presOf" srcId="{90C31E97-8BD0-4939-BC62-E3B6B361B066}" destId="{FC63CBE7-3369-4A00-BFF6-135360212635}" srcOrd="0" destOrd="0" presId="urn:microsoft.com/office/officeart/2005/8/layout/process2"/>
    <dgm:cxn modelId="{2E0AB0EC-453E-475C-B849-BEFBECA3470C}" type="presOf" srcId="{BAF6B608-DEC1-40AD-BF65-C04D99652ADB}" destId="{5A82612D-EA55-453A-AC51-51FEC5A3055F}" srcOrd="0" destOrd="0" presId="urn:microsoft.com/office/officeart/2005/8/layout/process2"/>
    <dgm:cxn modelId="{EA208DFA-A47C-419E-A373-03734E7FEFC9}" srcId="{8AA310DD-279B-4C9F-A05F-2156820328B8}" destId="{BAF6B608-DEC1-40AD-BF65-C04D99652ADB}" srcOrd="2" destOrd="0" parTransId="{0A6CCD86-EC2D-4347-8181-A0BEEC156817}" sibTransId="{30933457-FF01-41E4-8AC6-7A0B324A8139}"/>
    <dgm:cxn modelId="{272B06FC-9230-4745-8CDE-5A172C3493CE}" srcId="{8AA310DD-279B-4C9F-A05F-2156820328B8}" destId="{519EA970-80C2-436C-8652-2E64CC5CB9FE}" srcOrd="1" destOrd="0" parTransId="{E6A0C1AC-DAE3-426A-82A5-E35F6F3EC0EF}" sibTransId="{EF0E49B1-F556-4900-98A9-BD2235A99E20}"/>
    <dgm:cxn modelId="{E19D62FD-59A4-4050-8191-F3DAC258B63F}" type="presOf" srcId="{17EADDF5-70F6-4DBD-B62A-894947B12AA3}" destId="{6B2EF6B1-6B37-42F1-8CCE-26B8C393AF78}" srcOrd="1" destOrd="0" presId="urn:microsoft.com/office/officeart/2005/8/layout/process2"/>
    <dgm:cxn modelId="{7101350F-C9AA-4334-B68A-70B57E6392E3}" type="presParOf" srcId="{568C5547-5183-4082-944B-BE4478DBBE12}" destId="{FC63CBE7-3369-4A00-BFF6-135360212635}" srcOrd="0" destOrd="0" presId="urn:microsoft.com/office/officeart/2005/8/layout/process2"/>
    <dgm:cxn modelId="{F80938B7-6788-4053-A255-088E1EA60033}" type="presParOf" srcId="{568C5547-5183-4082-944B-BE4478DBBE12}" destId="{6F105BA2-0247-483A-A30A-F1070F79C085}" srcOrd="1" destOrd="0" presId="urn:microsoft.com/office/officeart/2005/8/layout/process2"/>
    <dgm:cxn modelId="{F1581C07-A545-4EDB-AF62-0D93320D5E5B}" type="presParOf" srcId="{6F105BA2-0247-483A-A30A-F1070F79C085}" destId="{ACCACEC4-E2B2-4329-9120-CB36B51D3C71}" srcOrd="0" destOrd="0" presId="urn:microsoft.com/office/officeart/2005/8/layout/process2"/>
    <dgm:cxn modelId="{E9547F75-7C44-4921-9A70-D4E9BADA7E2D}" type="presParOf" srcId="{568C5547-5183-4082-944B-BE4478DBBE12}" destId="{F566725B-35F1-445A-8279-B90F6495D1CC}" srcOrd="2" destOrd="0" presId="urn:microsoft.com/office/officeart/2005/8/layout/process2"/>
    <dgm:cxn modelId="{391DF1FA-9037-4B6C-883E-489677B625BA}" type="presParOf" srcId="{568C5547-5183-4082-944B-BE4478DBBE12}" destId="{8A5C3E52-E088-43F3-B434-64F298C36EC8}" srcOrd="3" destOrd="0" presId="urn:microsoft.com/office/officeart/2005/8/layout/process2"/>
    <dgm:cxn modelId="{10130AA5-E6F9-49EF-A443-5B5F18EFFFFF}" type="presParOf" srcId="{8A5C3E52-E088-43F3-B434-64F298C36EC8}" destId="{F086BD15-1B4B-4134-8FF5-D82556EB0A05}" srcOrd="0" destOrd="0" presId="urn:microsoft.com/office/officeart/2005/8/layout/process2"/>
    <dgm:cxn modelId="{2CA64E33-6D85-40E8-A499-C6332D41596C}" type="presParOf" srcId="{568C5547-5183-4082-944B-BE4478DBBE12}" destId="{5A82612D-EA55-453A-AC51-51FEC5A3055F}" srcOrd="4" destOrd="0" presId="urn:microsoft.com/office/officeart/2005/8/layout/process2"/>
    <dgm:cxn modelId="{43370D5C-50CF-416A-8814-0EBA3C7E3945}" type="presParOf" srcId="{568C5547-5183-4082-944B-BE4478DBBE12}" destId="{A4431B31-C1DE-40AF-83FF-444762487410}" srcOrd="5" destOrd="0" presId="urn:microsoft.com/office/officeart/2005/8/layout/process2"/>
    <dgm:cxn modelId="{2E135744-6307-4117-BA9E-0CF041F7F684}" type="presParOf" srcId="{A4431B31-C1DE-40AF-83FF-444762487410}" destId="{27C96189-2B69-4E6B-A868-25F9B98201D3}" srcOrd="0" destOrd="0" presId="urn:microsoft.com/office/officeart/2005/8/layout/process2"/>
    <dgm:cxn modelId="{82E16141-6A88-4304-A101-6BCA00CED621}" type="presParOf" srcId="{568C5547-5183-4082-944B-BE4478DBBE12}" destId="{D62673E7-9059-4EC2-8CE9-85BB6A947911}" srcOrd="6" destOrd="0" presId="urn:microsoft.com/office/officeart/2005/8/layout/process2"/>
    <dgm:cxn modelId="{93C0B9E0-32DB-4AB1-83B1-0416A2E4F7EA}" type="presParOf" srcId="{568C5547-5183-4082-944B-BE4478DBBE12}" destId="{AC387476-E03D-4F7F-B410-543E3E7478E7}" srcOrd="7" destOrd="0" presId="urn:microsoft.com/office/officeart/2005/8/layout/process2"/>
    <dgm:cxn modelId="{01DB7E15-F800-46CC-BAA4-21A425139913}" type="presParOf" srcId="{AC387476-E03D-4F7F-B410-543E3E7478E7}" destId="{6B2EF6B1-6B37-42F1-8CCE-26B8C393AF78}" srcOrd="0" destOrd="0" presId="urn:microsoft.com/office/officeart/2005/8/layout/process2"/>
    <dgm:cxn modelId="{BC97C2C5-A9EC-41FF-9776-4EFD5DB7054D}" type="presParOf" srcId="{568C5547-5183-4082-944B-BE4478DBBE12}" destId="{98F42ED1-6C29-4667-8677-581B05C1B60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4D1F7F-BD6F-46E6-9EBD-C590535B9E4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D93B03D-ED55-4293-AF54-D537F39990F9}">
      <dgm:prSet phldrT="[Text]"/>
      <dgm:spPr/>
      <dgm:t>
        <a:bodyPr/>
        <a:lstStyle/>
        <a:p>
          <a:r>
            <a:rPr lang="sk-SK" dirty="0"/>
            <a:t>Investičná výstavba</a:t>
          </a:r>
        </a:p>
      </dgm:t>
    </dgm:pt>
    <dgm:pt modelId="{63EF4F63-0330-4351-BBBE-6B976CA2FCCC}" type="parTrans" cxnId="{FC31D79F-B959-41D6-A765-6349AA02389E}">
      <dgm:prSet/>
      <dgm:spPr/>
      <dgm:t>
        <a:bodyPr/>
        <a:lstStyle/>
        <a:p>
          <a:endParaRPr lang="sk-SK"/>
        </a:p>
      </dgm:t>
    </dgm:pt>
    <dgm:pt modelId="{F6F29DE0-D08B-4407-925A-D107C13D0245}" type="sibTrans" cxnId="{FC31D79F-B959-41D6-A765-6349AA02389E}">
      <dgm:prSet/>
      <dgm:spPr/>
      <dgm:t>
        <a:bodyPr/>
        <a:lstStyle/>
        <a:p>
          <a:endParaRPr lang="sk-SK"/>
        </a:p>
      </dgm:t>
    </dgm:pt>
    <dgm:pt modelId="{346F3D67-5BB0-4539-B573-8FB4D9F0E141}">
      <dgm:prSet phldrT="[Text]"/>
      <dgm:spPr/>
      <dgm:t>
        <a:bodyPr/>
        <a:lstStyle/>
        <a:p>
          <a:r>
            <a:rPr lang="sk-SK" dirty="0"/>
            <a:t>Zimná údržba</a:t>
          </a:r>
        </a:p>
      </dgm:t>
    </dgm:pt>
    <dgm:pt modelId="{75C0135F-D0BA-4600-9B2D-9D9CBF6C44C3}" type="parTrans" cxnId="{8832B919-FB28-4A3B-B075-78B4877AB163}">
      <dgm:prSet/>
      <dgm:spPr/>
      <dgm:t>
        <a:bodyPr/>
        <a:lstStyle/>
        <a:p>
          <a:endParaRPr lang="sk-SK"/>
        </a:p>
      </dgm:t>
    </dgm:pt>
    <dgm:pt modelId="{C89AA659-B472-40A9-AC87-1BB23327A664}" type="sibTrans" cxnId="{8832B919-FB28-4A3B-B075-78B4877AB163}">
      <dgm:prSet/>
      <dgm:spPr/>
      <dgm:t>
        <a:bodyPr/>
        <a:lstStyle/>
        <a:p>
          <a:endParaRPr lang="sk-SK"/>
        </a:p>
      </dgm:t>
    </dgm:pt>
    <dgm:pt modelId="{801BAB10-B877-403F-A940-F0B667FC7AA0}">
      <dgm:prSet phldrT="[Text]"/>
      <dgm:spPr/>
      <dgm:t>
        <a:bodyPr/>
        <a:lstStyle/>
        <a:p>
          <a:r>
            <a:rPr lang="sk-SK" dirty="0"/>
            <a:t>Bežná údržba</a:t>
          </a:r>
        </a:p>
      </dgm:t>
    </dgm:pt>
    <dgm:pt modelId="{1ECCB41D-4D43-4485-8C4A-D4F2FB662B88}" type="parTrans" cxnId="{3F57ACC3-771A-45E7-92F1-290CDEA39A71}">
      <dgm:prSet/>
      <dgm:spPr/>
      <dgm:t>
        <a:bodyPr/>
        <a:lstStyle/>
        <a:p>
          <a:endParaRPr lang="sk-SK"/>
        </a:p>
      </dgm:t>
    </dgm:pt>
    <dgm:pt modelId="{1DEC2B0C-DB43-4D74-8BD6-3E90E8E3171B}" type="sibTrans" cxnId="{3F57ACC3-771A-45E7-92F1-290CDEA39A71}">
      <dgm:prSet/>
      <dgm:spPr/>
      <dgm:t>
        <a:bodyPr/>
        <a:lstStyle/>
        <a:p>
          <a:endParaRPr lang="sk-SK"/>
        </a:p>
      </dgm:t>
    </dgm:pt>
    <dgm:pt modelId="{51DEEA31-033E-4392-8F46-5A717E58D4E9}" type="pres">
      <dgm:prSet presAssocID="{CF4D1F7F-BD6F-46E6-9EBD-C590535B9E49}" presName="compositeShape" presStyleCnt="0">
        <dgm:presLayoutVars>
          <dgm:chMax val="7"/>
          <dgm:dir/>
          <dgm:resizeHandles val="exact"/>
        </dgm:presLayoutVars>
      </dgm:prSet>
      <dgm:spPr/>
    </dgm:pt>
    <dgm:pt modelId="{08B54F34-1CE0-4B4E-9754-E94EBF7C1878}" type="pres">
      <dgm:prSet presAssocID="{5D93B03D-ED55-4293-AF54-D537F39990F9}" presName="circ1" presStyleLbl="vennNode1" presStyleIdx="0" presStyleCnt="3"/>
      <dgm:spPr/>
    </dgm:pt>
    <dgm:pt modelId="{8023EC35-E33B-49D0-AA50-37D304AD1185}" type="pres">
      <dgm:prSet presAssocID="{5D93B03D-ED55-4293-AF54-D537F39990F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9769CA-3C03-40A4-89C6-29AF45314367}" type="pres">
      <dgm:prSet presAssocID="{346F3D67-5BB0-4539-B573-8FB4D9F0E141}" presName="circ2" presStyleLbl="vennNode1" presStyleIdx="1" presStyleCnt="3"/>
      <dgm:spPr/>
    </dgm:pt>
    <dgm:pt modelId="{49509069-4B46-4496-BFE1-1E4376A6CA0F}" type="pres">
      <dgm:prSet presAssocID="{346F3D67-5BB0-4539-B573-8FB4D9F0E1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6B18C-DA19-4203-810A-86DCFA527681}" type="pres">
      <dgm:prSet presAssocID="{801BAB10-B877-403F-A940-F0B667FC7AA0}" presName="circ3" presStyleLbl="vennNode1" presStyleIdx="2" presStyleCnt="3"/>
      <dgm:spPr/>
    </dgm:pt>
    <dgm:pt modelId="{E9896BE4-D7C6-4523-A23D-7CC4AA672D0E}" type="pres">
      <dgm:prSet presAssocID="{801BAB10-B877-403F-A940-F0B667FC7AA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832B919-FB28-4A3B-B075-78B4877AB163}" srcId="{CF4D1F7F-BD6F-46E6-9EBD-C590535B9E49}" destId="{346F3D67-5BB0-4539-B573-8FB4D9F0E141}" srcOrd="1" destOrd="0" parTransId="{75C0135F-D0BA-4600-9B2D-9D9CBF6C44C3}" sibTransId="{C89AA659-B472-40A9-AC87-1BB23327A664}"/>
    <dgm:cxn modelId="{DC272D39-2342-40BB-9755-2F1C0A647D46}" type="presOf" srcId="{CF4D1F7F-BD6F-46E6-9EBD-C590535B9E49}" destId="{51DEEA31-033E-4392-8F46-5A717E58D4E9}" srcOrd="0" destOrd="0" presId="urn:microsoft.com/office/officeart/2005/8/layout/venn1"/>
    <dgm:cxn modelId="{43E20B5E-711D-4DB6-8B95-B37F9CEB25A7}" type="presOf" srcId="{346F3D67-5BB0-4539-B573-8FB4D9F0E141}" destId="{009769CA-3C03-40A4-89C6-29AF45314367}" srcOrd="0" destOrd="0" presId="urn:microsoft.com/office/officeart/2005/8/layout/venn1"/>
    <dgm:cxn modelId="{DBEE9447-5BC1-476D-8E9D-213DBDBB3A7A}" type="presOf" srcId="{346F3D67-5BB0-4539-B573-8FB4D9F0E141}" destId="{49509069-4B46-4496-BFE1-1E4376A6CA0F}" srcOrd="1" destOrd="0" presId="urn:microsoft.com/office/officeart/2005/8/layout/venn1"/>
    <dgm:cxn modelId="{8A3B886C-948E-4809-A3DD-7C68D6AF28A2}" type="presOf" srcId="{5D93B03D-ED55-4293-AF54-D537F39990F9}" destId="{08B54F34-1CE0-4B4E-9754-E94EBF7C1878}" srcOrd="0" destOrd="0" presId="urn:microsoft.com/office/officeart/2005/8/layout/venn1"/>
    <dgm:cxn modelId="{D783BB91-5BD0-47C4-9ECA-B6A658276635}" type="presOf" srcId="{801BAB10-B877-403F-A940-F0B667FC7AA0}" destId="{6846B18C-DA19-4203-810A-86DCFA527681}" srcOrd="0" destOrd="0" presId="urn:microsoft.com/office/officeart/2005/8/layout/venn1"/>
    <dgm:cxn modelId="{FC31D79F-B959-41D6-A765-6349AA02389E}" srcId="{CF4D1F7F-BD6F-46E6-9EBD-C590535B9E49}" destId="{5D93B03D-ED55-4293-AF54-D537F39990F9}" srcOrd="0" destOrd="0" parTransId="{63EF4F63-0330-4351-BBBE-6B976CA2FCCC}" sibTransId="{F6F29DE0-D08B-4407-925A-D107C13D0245}"/>
    <dgm:cxn modelId="{DAD484BE-A4CE-4FE6-AE2C-AC52501C5162}" type="presOf" srcId="{5D93B03D-ED55-4293-AF54-D537F39990F9}" destId="{8023EC35-E33B-49D0-AA50-37D304AD1185}" srcOrd="1" destOrd="0" presId="urn:microsoft.com/office/officeart/2005/8/layout/venn1"/>
    <dgm:cxn modelId="{8F3B98C2-A1BA-4C17-ACB1-11FDA29E10E9}" type="presOf" srcId="{801BAB10-B877-403F-A940-F0B667FC7AA0}" destId="{E9896BE4-D7C6-4523-A23D-7CC4AA672D0E}" srcOrd="1" destOrd="0" presId="urn:microsoft.com/office/officeart/2005/8/layout/venn1"/>
    <dgm:cxn modelId="{3F57ACC3-771A-45E7-92F1-290CDEA39A71}" srcId="{CF4D1F7F-BD6F-46E6-9EBD-C590535B9E49}" destId="{801BAB10-B877-403F-A940-F0B667FC7AA0}" srcOrd="2" destOrd="0" parTransId="{1ECCB41D-4D43-4485-8C4A-D4F2FB662B88}" sibTransId="{1DEC2B0C-DB43-4D74-8BD6-3E90E8E3171B}"/>
    <dgm:cxn modelId="{1ED875B8-8F5B-402A-B8E1-071FB6AB1A3E}" type="presParOf" srcId="{51DEEA31-033E-4392-8F46-5A717E58D4E9}" destId="{08B54F34-1CE0-4B4E-9754-E94EBF7C1878}" srcOrd="0" destOrd="0" presId="urn:microsoft.com/office/officeart/2005/8/layout/venn1"/>
    <dgm:cxn modelId="{CA0434D9-020B-4E3D-9486-5CF87E31AA07}" type="presParOf" srcId="{51DEEA31-033E-4392-8F46-5A717E58D4E9}" destId="{8023EC35-E33B-49D0-AA50-37D304AD1185}" srcOrd="1" destOrd="0" presId="urn:microsoft.com/office/officeart/2005/8/layout/venn1"/>
    <dgm:cxn modelId="{1C98D1D1-9B7B-42A6-BB3D-BF85E18BC04E}" type="presParOf" srcId="{51DEEA31-033E-4392-8F46-5A717E58D4E9}" destId="{009769CA-3C03-40A4-89C6-29AF45314367}" srcOrd="2" destOrd="0" presId="urn:microsoft.com/office/officeart/2005/8/layout/venn1"/>
    <dgm:cxn modelId="{4D58709B-6569-48B0-81EF-346DA9639956}" type="presParOf" srcId="{51DEEA31-033E-4392-8F46-5A717E58D4E9}" destId="{49509069-4B46-4496-BFE1-1E4376A6CA0F}" srcOrd="3" destOrd="0" presId="urn:microsoft.com/office/officeart/2005/8/layout/venn1"/>
    <dgm:cxn modelId="{EB5DBF25-18B2-4028-8373-A97C2D410460}" type="presParOf" srcId="{51DEEA31-033E-4392-8F46-5A717E58D4E9}" destId="{6846B18C-DA19-4203-810A-86DCFA527681}" srcOrd="4" destOrd="0" presId="urn:microsoft.com/office/officeart/2005/8/layout/venn1"/>
    <dgm:cxn modelId="{94E54485-C556-484A-921C-9EF261D2EBB0}" type="presParOf" srcId="{51DEEA31-033E-4392-8F46-5A717E58D4E9}" destId="{E9896BE4-D7C6-4523-A23D-7CC4AA672D0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EF5D86-A129-47AD-9CEE-DF501656B6B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DDD9A52C-02C2-40EC-AFA8-C1CD80354FB3}">
      <dgm:prSet phldrT="[Text]"/>
      <dgm:spPr/>
      <dgm:t>
        <a:bodyPr/>
        <a:lstStyle/>
        <a:p>
          <a:r>
            <a:rPr lang="sk-SK" dirty="0"/>
            <a:t>POTREBY INVESTÍCIÍ</a:t>
          </a:r>
        </a:p>
      </dgm:t>
    </dgm:pt>
    <dgm:pt modelId="{839BD302-E7E3-49D5-9D19-98217BDD1B70}" type="parTrans" cxnId="{4177F3A8-5A0F-4484-AC50-D6C9438D4753}">
      <dgm:prSet/>
      <dgm:spPr/>
      <dgm:t>
        <a:bodyPr/>
        <a:lstStyle/>
        <a:p>
          <a:endParaRPr lang="sk-SK"/>
        </a:p>
      </dgm:t>
    </dgm:pt>
    <dgm:pt modelId="{0BCF1BE4-AE8D-4FDC-B81D-A5FBE46C820E}" type="sibTrans" cxnId="{4177F3A8-5A0F-4484-AC50-D6C9438D4753}">
      <dgm:prSet/>
      <dgm:spPr/>
      <dgm:t>
        <a:bodyPr/>
        <a:lstStyle/>
        <a:p>
          <a:endParaRPr lang="sk-SK"/>
        </a:p>
      </dgm:t>
    </dgm:pt>
    <dgm:pt modelId="{9BD68CA7-3659-448D-A670-0757AF040F18}">
      <dgm:prSet phldrT="[Text]"/>
      <dgm:spPr/>
      <dgm:t>
        <a:bodyPr/>
        <a:lstStyle/>
        <a:p>
          <a:r>
            <a:rPr lang="sk-SK" dirty="0"/>
            <a:t>Pomenovanie potrieb investícií do spoločnosti pre kompletné strojné zabezpečenie údržbových a rekonštrukčných činností</a:t>
          </a:r>
        </a:p>
      </dgm:t>
    </dgm:pt>
    <dgm:pt modelId="{BD6CB41F-1349-47AB-B2AB-45BA10587223}" type="parTrans" cxnId="{EBC29401-5CA8-4751-93B8-2B4D36A21536}">
      <dgm:prSet/>
      <dgm:spPr/>
      <dgm:t>
        <a:bodyPr/>
        <a:lstStyle/>
        <a:p>
          <a:endParaRPr lang="sk-SK"/>
        </a:p>
      </dgm:t>
    </dgm:pt>
    <dgm:pt modelId="{284A1056-64D3-4268-B98F-D580EAE78E60}" type="sibTrans" cxnId="{EBC29401-5CA8-4751-93B8-2B4D36A21536}">
      <dgm:prSet/>
      <dgm:spPr/>
      <dgm:t>
        <a:bodyPr/>
        <a:lstStyle/>
        <a:p>
          <a:endParaRPr lang="sk-SK"/>
        </a:p>
      </dgm:t>
    </dgm:pt>
    <dgm:pt modelId="{E3A370ED-0C87-48A7-9D39-6909A028DD02}">
      <dgm:prSet phldrT="[Text]"/>
      <dgm:spPr/>
      <dgm:t>
        <a:bodyPr/>
        <a:lstStyle/>
        <a:p>
          <a:r>
            <a:rPr lang="sk-SK" dirty="0"/>
            <a:t>VYUŽITEĽNOSŤ MECHANIZMOV</a:t>
          </a:r>
        </a:p>
      </dgm:t>
    </dgm:pt>
    <dgm:pt modelId="{3381CCB0-5098-4E60-83BE-F32751F6FE35}" type="parTrans" cxnId="{B26CA7AF-D794-458E-A60C-A98D074EE9E7}">
      <dgm:prSet/>
      <dgm:spPr/>
      <dgm:t>
        <a:bodyPr/>
        <a:lstStyle/>
        <a:p>
          <a:endParaRPr lang="sk-SK"/>
        </a:p>
      </dgm:t>
    </dgm:pt>
    <dgm:pt modelId="{A7BB024E-E5DD-464A-92A1-95153E8964C8}" type="sibTrans" cxnId="{B26CA7AF-D794-458E-A60C-A98D074EE9E7}">
      <dgm:prSet/>
      <dgm:spPr/>
      <dgm:t>
        <a:bodyPr/>
        <a:lstStyle/>
        <a:p>
          <a:endParaRPr lang="sk-SK"/>
        </a:p>
      </dgm:t>
    </dgm:pt>
    <dgm:pt modelId="{BF359A84-1128-4457-914B-05F1D8CA641A}">
      <dgm:prSet phldrT="[Text]"/>
      <dgm:spPr/>
      <dgm:t>
        <a:bodyPr/>
        <a:lstStyle/>
        <a:p>
          <a:r>
            <a:rPr lang="sk-SK" dirty="0"/>
            <a:t>Celková suma je maximálna, zohľadňujúca využiteľnosť mechanizmov pre celoročnú bežnú a aj zimnú údržbu, zároveň aj využiteľnosť pre stavebné práce pri rekonštrukčných a investičných činnostiach</a:t>
          </a:r>
        </a:p>
      </dgm:t>
    </dgm:pt>
    <dgm:pt modelId="{6AD689F7-B6F9-4ABA-81E9-12D51924A477}" type="parTrans" cxnId="{C612A0BA-21D2-4A27-A12A-6A1256FC6FAF}">
      <dgm:prSet/>
      <dgm:spPr/>
      <dgm:t>
        <a:bodyPr/>
        <a:lstStyle/>
        <a:p>
          <a:endParaRPr lang="sk-SK"/>
        </a:p>
      </dgm:t>
    </dgm:pt>
    <dgm:pt modelId="{429338C3-9590-4D5C-91E0-1E5CAECBFB07}" type="sibTrans" cxnId="{C612A0BA-21D2-4A27-A12A-6A1256FC6FAF}">
      <dgm:prSet/>
      <dgm:spPr/>
      <dgm:t>
        <a:bodyPr/>
        <a:lstStyle/>
        <a:p>
          <a:endParaRPr lang="sk-SK"/>
        </a:p>
      </dgm:t>
    </dgm:pt>
    <dgm:pt modelId="{43F25D9B-BDC5-4417-BD0D-9738DECE7835}">
      <dgm:prSet phldrT="[Text]"/>
      <dgm:spPr/>
      <dgm:t>
        <a:bodyPr/>
        <a:lstStyle/>
        <a:p>
          <a:r>
            <a:rPr lang="sk-SK" dirty="0"/>
            <a:t>PRIORITY OBSTARANIA</a:t>
          </a:r>
        </a:p>
      </dgm:t>
    </dgm:pt>
    <dgm:pt modelId="{32C27CD7-13E4-4F8B-A37E-FF34B6DF1A1F}" type="parTrans" cxnId="{D881B55F-0C13-4C83-BC73-7D6FECDA3EFA}">
      <dgm:prSet/>
      <dgm:spPr/>
      <dgm:t>
        <a:bodyPr/>
        <a:lstStyle/>
        <a:p>
          <a:endParaRPr lang="sk-SK"/>
        </a:p>
      </dgm:t>
    </dgm:pt>
    <dgm:pt modelId="{D8EAD7E4-7975-4FBC-AD6A-A33A344E34F7}" type="sibTrans" cxnId="{D881B55F-0C13-4C83-BC73-7D6FECDA3EFA}">
      <dgm:prSet/>
      <dgm:spPr/>
      <dgm:t>
        <a:bodyPr/>
        <a:lstStyle/>
        <a:p>
          <a:endParaRPr lang="sk-SK"/>
        </a:p>
      </dgm:t>
    </dgm:pt>
    <dgm:pt modelId="{7F76C375-85AF-42C4-A517-3C2F2F5E96A8}">
      <dgm:prSet phldrT="[Text]"/>
      <dgm:spPr/>
      <dgm:t>
        <a:bodyPr/>
        <a:lstStyle/>
        <a:p>
          <a:r>
            <a:rPr lang="sk-SK" dirty="0"/>
            <a:t>Z dôvodov veľkého objemu finančných prostriedkov potrebných na  revitalizáciu strojového vybavenia, pracujeme na prioritách a návrhu optimálneho riešenia obstarania v horizonte najbližších rokov</a:t>
          </a:r>
        </a:p>
      </dgm:t>
    </dgm:pt>
    <dgm:pt modelId="{74B282ED-617C-43EB-885F-4968D7EF944E}" type="parTrans" cxnId="{18050943-3BB0-4400-A4D6-77BA069A57CE}">
      <dgm:prSet/>
      <dgm:spPr/>
      <dgm:t>
        <a:bodyPr/>
        <a:lstStyle/>
        <a:p>
          <a:endParaRPr lang="sk-SK"/>
        </a:p>
      </dgm:t>
    </dgm:pt>
    <dgm:pt modelId="{6AF582BA-8260-43B9-BF61-584B49775B38}" type="sibTrans" cxnId="{18050943-3BB0-4400-A4D6-77BA069A57CE}">
      <dgm:prSet/>
      <dgm:spPr/>
      <dgm:t>
        <a:bodyPr/>
        <a:lstStyle/>
        <a:p>
          <a:endParaRPr lang="sk-SK"/>
        </a:p>
      </dgm:t>
    </dgm:pt>
    <dgm:pt modelId="{95335FCC-3644-4B9B-9B3D-9717D9376F0D}" type="pres">
      <dgm:prSet presAssocID="{D3EF5D86-A129-47AD-9CEE-DF501656B6B6}" presName="linearFlow" presStyleCnt="0">
        <dgm:presLayoutVars>
          <dgm:dir/>
          <dgm:animLvl val="lvl"/>
          <dgm:resizeHandles val="exact"/>
        </dgm:presLayoutVars>
      </dgm:prSet>
      <dgm:spPr/>
    </dgm:pt>
    <dgm:pt modelId="{9F3B629F-C19E-4557-B094-FEC76FE31C95}" type="pres">
      <dgm:prSet presAssocID="{DDD9A52C-02C2-40EC-AFA8-C1CD80354FB3}" presName="composite" presStyleCnt="0"/>
      <dgm:spPr/>
    </dgm:pt>
    <dgm:pt modelId="{AF185810-5CBF-4EAC-B1BD-98A7F0D22502}" type="pres">
      <dgm:prSet presAssocID="{DDD9A52C-02C2-40EC-AFA8-C1CD80354FB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8DBE005-2838-46A3-B530-F11544149ED2}" type="pres">
      <dgm:prSet presAssocID="{DDD9A52C-02C2-40EC-AFA8-C1CD80354FB3}" presName="descendantText" presStyleLbl="alignAcc1" presStyleIdx="0" presStyleCnt="3">
        <dgm:presLayoutVars>
          <dgm:bulletEnabled val="1"/>
        </dgm:presLayoutVars>
      </dgm:prSet>
      <dgm:spPr/>
    </dgm:pt>
    <dgm:pt modelId="{DBBAA5B7-A289-469D-90AA-536943FE918E}" type="pres">
      <dgm:prSet presAssocID="{0BCF1BE4-AE8D-4FDC-B81D-A5FBE46C820E}" presName="sp" presStyleCnt="0"/>
      <dgm:spPr/>
    </dgm:pt>
    <dgm:pt modelId="{BF11D547-ED4E-4079-9340-ADDA6EEDA289}" type="pres">
      <dgm:prSet presAssocID="{E3A370ED-0C87-48A7-9D39-6909A028DD02}" presName="composite" presStyleCnt="0"/>
      <dgm:spPr/>
    </dgm:pt>
    <dgm:pt modelId="{0257128A-7607-4D77-B3B7-031E1B4F7553}" type="pres">
      <dgm:prSet presAssocID="{E3A370ED-0C87-48A7-9D39-6909A028DD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474AA1B-F8EE-4E32-A5AE-5DFB3B4E451B}" type="pres">
      <dgm:prSet presAssocID="{E3A370ED-0C87-48A7-9D39-6909A028DD02}" presName="descendantText" presStyleLbl="alignAcc1" presStyleIdx="1" presStyleCnt="3">
        <dgm:presLayoutVars>
          <dgm:bulletEnabled val="1"/>
        </dgm:presLayoutVars>
      </dgm:prSet>
      <dgm:spPr/>
    </dgm:pt>
    <dgm:pt modelId="{CA8AFF1E-5AC4-4C30-B713-5712D8395F7B}" type="pres">
      <dgm:prSet presAssocID="{A7BB024E-E5DD-464A-92A1-95153E8964C8}" presName="sp" presStyleCnt="0"/>
      <dgm:spPr/>
    </dgm:pt>
    <dgm:pt modelId="{E816E18A-128A-40AF-ACBD-EE2DF34A9E52}" type="pres">
      <dgm:prSet presAssocID="{43F25D9B-BDC5-4417-BD0D-9738DECE7835}" presName="composite" presStyleCnt="0"/>
      <dgm:spPr/>
    </dgm:pt>
    <dgm:pt modelId="{5A77B264-AF1F-4F96-9CD0-5B1F73BCCCB4}" type="pres">
      <dgm:prSet presAssocID="{43F25D9B-BDC5-4417-BD0D-9738DECE78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6A160A1-7E91-4688-A968-34F8088D5145}" type="pres">
      <dgm:prSet presAssocID="{43F25D9B-BDC5-4417-BD0D-9738DECE783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C29401-5CA8-4751-93B8-2B4D36A21536}" srcId="{DDD9A52C-02C2-40EC-AFA8-C1CD80354FB3}" destId="{9BD68CA7-3659-448D-A670-0757AF040F18}" srcOrd="0" destOrd="0" parTransId="{BD6CB41F-1349-47AB-B2AB-45BA10587223}" sibTransId="{284A1056-64D3-4268-B98F-D580EAE78E60}"/>
    <dgm:cxn modelId="{9E55EB0A-6882-4278-8A28-37F7AD53DC95}" type="presOf" srcId="{BF359A84-1128-4457-914B-05F1D8CA641A}" destId="{5474AA1B-F8EE-4E32-A5AE-5DFB3B4E451B}" srcOrd="0" destOrd="0" presId="urn:microsoft.com/office/officeart/2005/8/layout/chevron2"/>
    <dgm:cxn modelId="{D881B55F-0C13-4C83-BC73-7D6FECDA3EFA}" srcId="{D3EF5D86-A129-47AD-9CEE-DF501656B6B6}" destId="{43F25D9B-BDC5-4417-BD0D-9738DECE7835}" srcOrd="2" destOrd="0" parTransId="{32C27CD7-13E4-4F8B-A37E-FF34B6DF1A1F}" sibTransId="{D8EAD7E4-7975-4FBC-AD6A-A33A344E34F7}"/>
    <dgm:cxn modelId="{18050943-3BB0-4400-A4D6-77BA069A57CE}" srcId="{43F25D9B-BDC5-4417-BD0D-9738DECE7835}" destId="{7F76C375-85AF-42C4-A517-3C2F2F5E96A8}" srcOrd="0" destOrd="0" parTransId="{74B282ED-617C-43EB-885F-4968D7EF944E}" sibTransId="{6AF582BA-8260-43B9-BF61-584B49775B38}"/>
    <dgm:cxn modelId="{E79E9D94-D49D-441B-844B-125FE8ACA974}" type="presOf" srcId="{7F76C375-85AF-42C4-A517-3C2F2F5E96A8}" destId="{B6A160A1-7E91-4688-A968-34F8088D5145}" srcOrd="0" destOrd="0" presId="urn:microsoft.com/office/officeart/2005/8/layout/chevron2"/>
    <dgm:cxn modelId="{4AFF8097-057A-47B0-9955-7110C68AB862}" type="presOf" srcId="{43F25D9B-BDC5-4417-BD0D-9738DECE7835}" destId="{5A77B264-AF1F-4F96-9CD0-5B1F73BCCCB4}" srcOrd="0" destOrd="0" presId="urn:microsoft.com/office/officeart/2005/8/layout/chevron2"/>
    <dgm:cxn modelId="{4177F3A8-5A0F-4484-AC50-D6C9438D4753}" srcId="{D3EF5D86-A129-47AD-9CEE-DF501656B6B6}" destId="{DDD9A52C-02C2-40EC-AFA8-C1CD80354FB3}" srcOrd="0" destOrd="0" parTransId="{839BD302-E7E3-49D5-9D19-98217BDD1B70}" sibTransId="{0BCF1BE4-AE8D-4FDC-B81D-A5FBE46C820E}"/>
    <dgm:cxn modelId="{4713C8AB-8616-40D1-9A0E-04CB42BFDBCF}" type="presOf" srcId="{D3EF5D86-A129-47AD-9CEE-DF501656B6B6}" destId="{95335FCC-3644-4B9B-9B3D-9717D9376F0D}" srcOrd="0" destOrd="0" presId="urn:microsoft.com/office/officeart/2005/8/layout/chevron2"/>
    <dgm:cxn modelId="{B26CA7AF-D794-458E-A60C-A98D074EE9E7}" srcId="{D3EF5D86-A129-47AD-9CEE-DF501656B6B6}" destId="{E3A370ED-0C87-48A7-9D39-6909A028DD02}" srcOrd="1" destOrd="0" parTransId="{3381CCB0-5098-4E60-83BE-F32751F6FE35}" sibTransId="{A7BB024E-E5DD-464A-92A1-95153E8964C8}"/>
    <dgm:cxn modelId="{C612A0BA-21D2-4A27-A12A-6A1256FC6FAF}" srcId="{E3A370ED-0C87-48A7-9D39-6909A028DD02}" destId="{BF359A84-1128-4457-914B-05F1D8CA641A}" srcOrd="0" destOrd="0" parTransId="{6AD689F7-B6F9-4ABA-81E9-12D51924A477}" sibTransId="{429338C3-9590-4D5C-91E0-1E5CAECBFB07}"/>
    <dgm:cxn modelId="{459F84C2-25C4-4748-91DE-4B3DD6F8A77F}" type="presOf" srcId="{DDD9A52C-02C2-40EC-AFA8-C1CD80354FB3}" destId="{AF185810-5CBF-4EAC-B1BD-98A7F0D22502}" srcOrd="0" destOrd="0" presId="urn:microsoft.com/office/officeart/2005/8/layout/chevron2"/>
    <dgm:cxn modelId="{104DA4C4-AC9E-4FBC-98D3-6FE92E2D464D}" type="presOf" srcId="{9BD68CA7-3659-448D-A670-0757AF040F18}" destId="{18DBE005-2838-46A3-B530-F11544149ED2}" srcOrd="0" destOrd="0" presId="urn:microsoft.com/office/officeart/2005/8/layout/chevron2"/>
    <dgm:cxn modelId="{982D45F9-CE32-45D9-8191-7C0C217CA1E9}" type="presOf" srcId="{E3A370ED-0C87-48A7-9D39-6909A028DD02}" destId="{0257128A-7607-4D77-B3B7-031E1B4F7553}" srcOrd="0" destOrd="0" presId="urn:microsoft.com/office/officeart/2005/8/layout/chevron2"/>
    <dgm:cxn modelId="{C03882BB-A5FC-4A90-82C9-E3CA0081EB16}" type="presParOf" srcId="{95335FCC-3644-4B9B-9B3D-9717D9376F0D}" destId="{9F3B629F-C19E-4557-B094-FEC76FE31C95}" srcOrd="0" destOrd="0" presId="urn:microsoft.com/office/officeart/2005/8/layout/chevron2"/>
    <dgm:cxn modelId="{611048CC-F9DA-40F5-A47C-7A2F04D32FDF}" type="presParOf" srcId="{9F3B629F-C19E-4557-B094-FEC76FE31C95}" destId="{AF185810-5CBF-4EAC-B1BD-98A7F0D22502}" srcOrd="0" destOrd="0" presId="urn:microsoft.com/office/officeart/2005/8/layout/chevron2"/>
    <dgm:cxn modelId="{D3D5695A-01C4-43A4-A705-8145FFB5E12E}" type="presParOf" srcId="{9F3B629F-C19E-4557-B094-FEC76FE31C95}" destId="{18DBE005-2838-46A3-B530-F11544149ED2}" srcOrd="1" destOrd="0" presId="urn:microsoft.com/office/officeart/2005/8/layout/chevron2"/>
    <dgm:cxn modelId="{E7D76EAB-E458-470E-804D-0B323357D728}" type="presParOf" srcId="{95335FCC-3644-4B9B-9B3D-9717D9376F0D}" destId="{DBBAA5B7-A289-469D-90AA-536943FE918E}" srcOrd="1" destOrd="0" presId="urn:microsoft.com/office/officeart/2005/8/layout/chevron2"/>
    <dgm:cxn modelId="{1245ED86-8046-481B-9B57-10D3E4238D72}" type="presParOf" srcId="{95335FCC-3644-4B9B-9B3D-9717D9376F0D}" destId="{BF11D547-ED4E-4079-9340-ADDA6EEDA289}" srcOrd="2" destOrd="0" presId="urn:microsoft.com/office/officeart/2005/8/layout/chevron2"/>
    <dgm:cxn modelId="{B2C94361-8D66-41E5-94A2-142F4C35F3A6}" type="presParOf" srcId="{BF11D547-ED4E-4079-9340-ADDA6EEDA289}" destId="{0257128A-7607-4D77-B3B7-031E1B4F7553}" srcOrd="0" destOrd="0" presId="urn:microsoft.com/office/officeart/2005/8/layout/chevron2"/>
    <dgm:cxn modelId="{D1A6726E-EB20-4797-8870-CD6CEAE570D5}" type="presParOf" srcId="{BF11D547-ED4E-4079-9340-ADDA6EEDA289}" destId="{5474AA1B-F8EE-4E32-A5AE-5DFB3B4E451B}" srcOrd="1" destOrd="0" presId="urn:microsoft.com/office/officeart/2005/8/layout/chevron2"/>
    <dgm:cxn modelId="{2DC9A525-3C5A-4D4C-B522-B20B77F44AB8}" type="presParOf" srcId="{95335FCC-3644-4B9B-9B3D-9717D9376F0D}" destId="{CA8AFF1E-5AC4-4C30-B713-5712D8395F7B}" srcOrd="3" destOrd="0" presId="urn:microsoft.com/office/officeart/2005/8/layout/chevron2"/>
    <dgm:cxn modelId="{0B52B652-FFC5-477E-A502-A6A80F34E4C1}" type="presParOf" srcId="{95335FCC-3644-4B9B-9B3D-9717D9376F0D}" destId="{E816E18A-128A-40AF-ACBD-EE2DF34A9E52}" srcOrd="4" destOrd="0" presId="urn:microsoft.com/office/officeart/2005/8/layout/chevron2"/>
    <dgm:cxn modelId="{AF470767-90C6-41E9-B237-F4E6C073F719}" type="presParOf" srcId="{E816E18A-128A-40AF-ACBD-EE2DF34A9E52}" destId="{5A77B264-AF1F-4F96-9CD0-5B1F73BCCCB4}" srcOrd="0" destOrd="0" presId="urn:microsoft.com/office/officeart/2005/8/layout/chevron2"/>
    <dgm:cxn modelId="{4C767966-9D28-41E9-A4D8-5908E46EA5FD}" type="presParOf" srcId="{E816E18A-128A-40AF-ACBD-EE2DF34A9E52}" destId="{B6A160A1-7E91-4688-A968-34F8088D51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25ED1-49E4-44E2-B3A7-34C06428B691}">
      <dsp:nvSpPr>
        <dsp:cNvPr id="0" name=""/>
        <dsp:cNvSpPr/>
      </dsp:nvSpPr>
      <dsp:spPr>
        <a:xfrm>
          <a:off x="2101453" y="834"/>
          <a:ext cx="1400969" cy="910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EVIDENCIA</a:t>
          </a:r>
        </a:p>
      </dsp:txBody>
      <dsp:txXfrm>
        <a:off x="2145906" y="45287"/>
        <a:ext cx="1312063" cy="821723"/>
      </dsp:txXfrm>
    </dsp:sp>
    <dsp:sp modelId="{6E62CF2C-8FE4-43C5-AC3E-8A760938069D}">
      <dsp:nvSpPr>
        <dsp:cNvPr id="0" name=""/>
        <dsp:cNvSpPr/>
      </dsp:nvSpPr>
      <dsp:spPr>
        <a:xfrm>
          <a:off x="980810" y="456149"/>
          <a:ext cx="3642255" cy="3642255"/>
        </a:xfrm>
        <a:custGeom>
          <a:avLst/>
          <a:gdLst/>
          <a:ahLst/>
          <a:cxnLst/>
          <a:rect l="0" t="0" r="0" b="0"/>
          <a:pathLst>
            <a:path>
              <a:moveTo>
                <a:pt x="2709731" y="231508"/>
              </a:moveTo>
              <a:arcTo wR="1821127" hR="1821127" stAng="17952322" swAng="1213306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22CE3-1AFC-4FC7-BBAF-2E741EA948D4}">
      <dsp:nvSpPr>
        <dsp:cNvPr id="0" name=""/>
        <dsp:cNvSpPr/>
      </dsp:nvSpPr>
      <dsp:spPr>
        <a:xfrm>
          <a:off x="3833448" y="1259203"/>
          <a:ext cx="1400969" cy="910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PLÁNOVANIE</a:t>
          </a:r>
        </a:p>
      </dsp:txBody>
      <dsp:txXfrm>
        <a:off x="3877901" y="1303656"/>
        <a:ext cx="1312063" cy="821723"/>
      </dsp:txXfrm>
    </dsp:sp>
    <dsp:sp modelId="{809DDA56-4332-44EE-9F52-496D209CAE59}">
      <dsp:nvSpPr>
        <dsp:cNvPr id="0" name=""/>
        <dsp:cNvSpPr/>
      </dsp:nvSpPr>
      <dsp:spPr>
        <a:xfrm>
          <a:off x="980810" y="456149"/>
          <a:ext cx="3642255" cy="3642255"/>
        </a:xfrm>
        <a:custGeom>
          <a:avLst/>
          <a:gdLst/>
          <a:ahLst/>
          <a:cxnLst/>
          <a:rect l="0" t="0" r="0" b="0"/>
          <a:pathLst>
            <a:path>
              <a:moveTo>
                <a:pt x="3637907" y="1946884"/>
              </a:moveTo>
              <a:arcTo wR="1821127" hR="1821127" stAng="21837580" swAng="1361093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61B00-ECC7-4FFE-8478-34A56ACF97A9}">
      <dsp:nvSpPr>
        <dsp:cNvPr id="0" name=""/>
        <dsp:cNvSpPr/>
      </dsp:nvSpPr>
      <dsp:spPr>
        <a:xfrm>
          <a:off x="3171885" y="3295285"/>
          <a:ext cx="1400969" cy="910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PROJEKTOVANIE</a:t>
          </a:r>
        </a:p>
      </dsp:txBody>
      <dsp:txXfrm>
        <a:off x="3216338" y="3339738"/>
        <a:ext cx="1312063" cy="821723"/>
      </dsp:txXfrm>
    </dsp:sp>
    <dsp:sp modelId="{D29A150E-9E8B-4431-A2B8-B405EE3B6135}">
      <dsp:nvSpPr>
        <dsp:cNvPr id="0" name=""/>
        <dsp:cNvSpPr/>
      </dsp:nvSpPr>
      <dsp:spPr>
        <a:xfrm>
          <a:off x="980810" y="456149"/>
          <a:ext cx="3642255" cy="3642255"/>
        </a:xfrm>
        <a:custGeom>
          <a:avLst/>
          <a:gdLst/>
          <a:ahLst/>
          <a:cxnLst/>
          <a:rect l="0" t="0" r="0" b="0"/>
          <a:pathLst>
            <a:path>
              <a:moveTo>
                <a:pt x="2045120" y="3628427"/>
              </a:moveTo>
              <a:arcTo wR="1821127" hR="1821127" stAng="4976095" swAng="84781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86471-10E6-40EE-9737-FEF236485FF9}">
      <dsp:nvSpPr>
        <dsp:cNvPr id="0" name=""/>
        <dsp:cNvSpPr/>
      </dsp:nvSpPr>
      <dsp:spPr>
        <a:xfrm>
          <a:off x="1031021" y="3295285"/>
          <a:ext cx="1400969" cy="910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VÝSTAVBA</a:t>
          </a:r>
        </a:p>
      </dsp:txBody>
      <dsp:txXfrm>
        <a:off x="1075474" y="3339738"/>
        <a:ext cx="1312063" cy="821723"/>
      </dsp:txXfrm>
    </dsp:sp>
    <dsp:sp modelId="{75949F1A-8DE3-44C3-A7EA-64A9D71EA01B}">
      <dsp:nvSpPr>
        <dsp:cNvPr id="0" name=""/>
        <dsp:cNvSpPr/>
      </dsp:nvSpPr>
      <dsp:spPr>
        <a:xfrm>
          <a:off x="980810" y="456149"/>
          <a:ext cx="3642255" cy="3642255"/>
        </a:xfrm>
        <a:custGeom>
          <a:avLst/>
          <a:gdLst/>
          <a:ahLst/>
          <a:cxnLst/>
          <a:rect l="0" t="0" r="0" b="0"/>
          <a:pathLst>
            <a:path>
              <a:moveTo>
                <a:pt x="193393" y="2637820"/>
              </a:moveTo>
              <a:arcTo wR="1821127" hR="1821127" stAng="9201326" swAng="1361093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A218B-9A7D-444D-A7D8-80BF40574127}">
      <dsp:nvSpPr>
        <dsp:cNvPr id="0" name=""/>
        <dsp:cNvSpPr/>
      </dsp:nvSpPr>
      <dsp:spPr>
        <a:xfrm>
          <a:off x="369458" y="1259203"/>
          <a:ext cx="1400969" cy="910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ÚDRŽBA</a:t>
          </a:r>
        </a:p>
      </dsp:txBody>
      <dsp:txXfrm>
        <a:off x="413911" y="1303656"/>
        <a:ext cx="1312063" cy="821723"/>
      </dsp:txXfrm>
    </dsp:sp>
    <dsp:sp modelId="{AB169461-49AD-4F9A-A3EB-04BE2866BD87}">
      <dsp:nvSpPr>
        <dsp:cNvPr id="0" name=""/>
        <dsp:cNvSpPr/>
      </dsp:nvSpPr>
      <dsp:spPr>
        <a:xfrm>
          <a:off x="980810" y="456149"/>
          <a:ext cx="3642255" cy="3642255"/>
        </a:xfrm>
        <a:custGeom>
          <a:avLst/>
          <a:gdLst/>
          <a:ahLst/>
          <a:cxnLst/>
          <a:rect l="0" t="0" r="0" b="0"/>
          <a:pathLst>
            <a:path>
              <a:moveTo>
                <a:pt x="437836" y="636639"/>
              </a:moveTo>
              <a:arcTo wR="1821127" hR="1821127" stAng="13234372" swAng="1213306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CBE7-3369-4A00-BFF6-135360212635}">
      <dsp:nvSpPr>
        <dsp:cNvPr id="0" name=""/>
        <dsp:cNvSpPr/>
      </dsp:nvSpPr>
      <dsp:spPr>
        <a:xfrm>
          <a:off x="0" y="433"/>
          <a:ext cx="443604" cy="5071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1</a:t>
          </a:r>
        </a:p>
      </dsp:txBody>
      <dsp:txXfrm>
        <a:off x="12993" y="13426"/>
        <a:ext cx="417618" cy="481185"/>
      </dsp:txXfrm>
    </dsp:sp>
    <dsp:sp modelId="{6F105BA2-0247-483A-A30A-F1070F79C085}">
      <dsp:nvSpPr>
        <dsp:cNvPr id="0" name=""/>
        <dsp:cNvSpPr/>
      </dsp:nvSpPr>
      <dsp:spPr>
        <a:xfrm rot="5400000">
          <a:off x="126707" y="520284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539303"/>
        <a:ext cx="136937" cy="133132"/>
      </dsp:txXfrm>
    </dsp:sp>
    <dsp:sp modelId="{F566725B-35F1-445A-8279-B90F6495D1CC}">
      <dsp:nvSpPr>
        <dsp:cNvPr id="0" name=""/>
        <dsp:cNvSpPr/>
      </dsp:nvSpPr>
      <dsp:spPr>
        <a:xfrm>
          <a:off x="0" y="761190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2</a:t>
          </a:r>
        </a:p>
      </dsp:txBody>
      <dsp:txXfrm>
        <a:off x="12993" y="774183"/>
        <a:ext cx="417618" cy="481185"/>
      </dsp:txXfrm>
    </dsp:sp>
    <dsp:sp modelId="{8A5C3E52-E088-43F3-B434-64F298C36EC8}">
      <dsp:nvSpPr>
        <dsp:cNvPr id="0" name=""/>
        <dsp:cNvSpPr/>
      </dsp:nvSpPr>
      <dsp:spPr>
        <a:xfrm rot="5400000">
          <a:off x="126707" y="1281041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1300060"/>
        <a:ext cx="136937" cy="133132"/>
      </dsp:txXfrm>
    </dsp:sp>
    <dsp:sp modelId="{5A82612D-EA55-453A-AC51-51FEC5A3055F}">
      <dsp:nvSpPr>
        <dsp:cNvPr id="0" name=""/>
        <dsp:cNvSpPr/>
      </dsp:nvSpPr>
      <dsp:spPr>
        <a:xfrm>
          <a:off x="0" y="1521948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3</a:t>
          </a:r>
        </a:p>
      </dsp:txBody>
      <dsp:txXfrm>
        <a:off x="12993" y="1534941"/>
        <a:ext cx="417618" cy="481185"/>
      </dsp:txXfrm>
    </dsp:sp>
    <dsp:sp modelId="{A4431B31-C1DE-40AF-83FF-444762487410}">
      <dsp:nvSpPr>
        <dsp:cNvPr id="0" name=""/>
        <dsp:cNvSpPr/>
      </dsp:nvSpPr>
      <dsp:spPr>
        <a:xfrm rot="5400000">
          <a:off x="126707" y="2041799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060818"/>
        <a:ext cx="136937" cy="133132"/>
      </dsp:txXfrm>
    </dsp:sp>
    <dsp:sp modelId="{D62673E7-9059-4EC2-8CE9-85BB6A947911}">
      <dsp:nvSpPr>
        <dsp:cNvPr id="0" name=""/>
        <dsp:cNvSpPr/>
      </dsp:nvSpPr>
      <dsp:spPr>
        <a:xfrm>
          <a:off x="0" y="2282705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4</a:t>
          </a:r>
        </a:p>
      </dsp:txBody>
      <dsp:txXfrm>
        <a:off x="12993" y="2295698"/>
        <a:ext cx="417618" cy="481185"/>
      </dsp:txXfrm>
    </dsp:sp>
    <dsp:sp modelId="{AC387476-E03D-4F7F-B410-543E3E7478E7}">
      <dsp:nvSpPr>
        <dsp:cNvPr id="0" name=""/>
        <dsp:cNvSpPr/>
      </dsp:nvSpPr>
      <dsp:spPr>
        <a:xfrm rot="5400000">
          <a:off x="126707" y="2802556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821575"/>
        <a:ext cx="136937" cy="133132"/>
      </dsp:txXfrm>
    </dsp:sp>
    <dsp:sp modelId="{98F42ED1-6C29-4667-8677-581B05C1B607}">
      <dsp:nvSpPr>
        <dsp:cNvPr id="0" name=""/>
        <dsp:cNvSpPr/>
      </dsp:nvSpPr>
      <dsp:spPr>
        <a:xfrm>
          <a:off x="0" y="3043462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5</a:t>
          </a:r>
        </a:p>
      </dsp:txBody>
      <dsp:txXfrm>
        <a:off x="12993" y="3056455"/>
        <a:ext cx="417618" cy="481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CBE7-3369-4A00-BFF6-135360212635}">
      <dsp:nvSpPr>
        <dsp:cNvPr id="0" name=""/>
        <dsp:cNvSpPr/>
      </dsp:nvSpPr>
      <dsp:spPr>
        <a:xfrm>
          <a:off x="0" y="433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1</a:t>
          </a:r>
        </a:p>
      </dsp:txBody>
      <dsp:txXfrm>
        <a:off x="12993" y="13426"/>
        <a:ext cx="417618" cy="481185"/>
      </dsp:txXfrm>
    </dsp:sp>
    <dsp:sp modelId="{6F105BA2-0247-483A-A30A-F1070F79C085}">
      <dsp:nvSpPr>
        <dsp:cNvPr id="0" name=""/>
        <dsp:cNvSpPr/>
      </dsp:nvSpPr>
      <dsp:spPr>
        <a:xfrm rot="5400000">
          <a:off x="126707" y="520284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539303"/>
        <a:ext cx="136937" cy="133132"/>
      </dsp:txXfrm>
    </dsp:sp>
    <dsp:sp modelId="{F566725B-35F1-445A-8279-B90F6495D1CC}">
      <dsp:nvSpPr>
        <dsp:cNvPr id="0" name=""/>
        <dsp:cNvSpPr/>
      </dsp:nvSpPr>
      <dsp:spPr>
        <a:xfrm>
          <a:off x="0" y="761190"/>
          <a:ext cx="443604" cy="5071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2</a:t>
          </a:r>
        </a:p>
      </dsp:txBody>
      <dsp:txXfrm>
        <a:off x="12993" y="774183"/>
        <a:ext cx="417618" cy="481185"/>
      </dsp:txXfrm>
    </dsp:sp>
    <dsp:sp modelId="{8A5C3E52-E088-43F3-B434-64F298C36EC8}">
      <dsp:nvSpPr>
        <dsp:cNvPr id="0" name=""/>
        <dsp:cNvSpPr/>
      </dsp:nvSpPr>
      <dsp:spPr>
        <a:xfrm rot="5400000">
          <a:off x="126707" y="1281041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1300060"/>
        <a:ext cx="136937" cy="133132"/>
      </dsp:txXfrm>
    </dsp:sp>
    <dsp:sp modelId="{5A82612D-EA55-453A-AC51-51FEC5A3055F}">
      <dsp:nvSpPr>
        <dsp:cNvPr id="0" name=""/>
        <dsp:cNvSpPr/>
      </dsp:nvSpPr>
      <dsp:spPr>
        <a:xfrm>
          <a:off x="0" y="1521948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3</a:t>
          </a:r>
        </a:p>
      </dsp:txBody>
      <dsp:txXfrm>
        <a:off x="12993" y="1534941"/>
        <a:ext cx="417618" cy="481185"/>
      </dsp:txXfrm>
    </dsp:sp>
    <dsp:sp modelId="{A4431B31-C1DE-40AF-83FF-444762487410}">
      <dsp:nvSpPr>
        <dsp:cNvPr id="0" name=""/>
        <dsp:cNvSpPr/>
      </dsp:nvSpPr>
      <dsp:spPr>
        <a:xfrm rot="5400000">
          <a:off x="126707" y="2041799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060818"/>
        <a:ext cx="136937" cy="133132"/>
      </dsp:txXfrm>
    </dsp:sp>
    <dsp:sp modelId="{D62673E7-9059-4EC2-8CE9-85BB6A947911}">
      <dsp:nvSpPr>
        <dsp:cNvPr id="0" name=""/>
        <dsp:cNvSpPr/>
      </dsp:nvSpPr>
      <dsp:spPr>
        <a:xfrm>
          <a:off x="0" y="2282705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4</a:t>
          </a:r>
        </a:p>
      </dsp:txBody>
      <dsp:txXfrm>
        <a:off x="12993" y="2295698"/>
        <a:ext cx="417618" cy="481185"/>
      </dsp:txXfrm>
    </dsp:sp>
    <dsp:sp modelId="{AC387476-E03D-4F7F-B410-543E3E7478E7}">
      <dsp:nvSpPr>
        <dsp:cNvPr id="0" name=""/>
        <dsp:cNvSpPr/>
      </dsp:nvSpPr>
      <dsp:spPr>
        <a:xfrm rot="5400000">
          <a:off x="126707" y="2802556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821575"/>
        <a:ext cx="136937" cy="133132"/>
      </dsp:txXfrm>
    </dsp:sp>
    <dsp:sp modelId="{98F42ED1-6C29-4667-8677-581B05C1B607}">
      <dsp:nvSpPr>
        <dsp:cNvPr id="0" name=""/>
        <dsp:cNvSpPr/>
      </dsp:nvSpPr>
      <dsp:spPr>
        <a:xfrm>
          <a:off x="0" y="3043462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5</a:t>
          </a:r>
        </a:p>
      </dsp:txBody>
      <dsp:txXfrm>
        <a:off x="12993" y="3056455"/>
        <a:ext cx="417618" cy="481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CBE7-3369-4A00-BFF6-135360212635}">
      <dsp:nvSpPr>
        <dsp:cNvPr id="0" name=""/>
        <dsp:cNvSpPr/>
      </dsp:nvSpPr>
      <dsp:spPr>
        <a:xfrm>
          <a:off x="0" y="433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1</a:t>
          </a:r>
        </a:p>
      </dsp:txBody>
      <dsp:txXfrm>
        <a:off x="12993" y="13426"/>
        <a:ext cx="417618" cy="481185"/>
      </dsp:txXfrm>
    </dsp:sp>
    <dsp:sp modelId="{6F105BA2-0247-483A-A30A-F1070F79C085}">
      <dsp:nvSpPr>
        <dsp:cNvPr id="0" name=""/>
        <dsp:cNvSpPr/>
      </dsp:nvSpPr>
      <dsp:spPr>
        <a:xfrm rot="5400000">
          <a:off x="126707" y="520284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539303"/>
        <a:ext cx="136937" cy="133132"/>
      </dsp:txXfrm>
    </dsp:sp>
    <dsp:sp modelId="{F566725B-35F1-445A-8279-B90F6495D1CC}">
      <dsp:nvSpPr>
        <dsp:cNvPr id="0" name=""/>
        <dsp:cNvSpPr/>
      </dsp:nvSpPr>
      <dsp:spPr>
        <a:xfrm>
          <a:off x="0" y="761190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2</a:t>
          </a:r>
        </a:p>
      </dsp:txBody>
      <dsp:txXfrm>
        <a:off x="12993" y="774183"/>
        <a:ext cx="417618" cy="481185"/>
      </dsp:txXfrm>
    </dsp:sp>
    <dsp:sp modelId="{8A5C3E52-E088-43F3-B434-64F298C36EC8}">
      <dsp:nvSpPr>
        <dsp:cNvPr id="0" name=""/>
        <dsp:cNvSpPr/>
      </dsp:nvSpPr>
      <dsp:spPr>
        <a:xfrm rot="5400000">
          <a:off x="126707" y="1281041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1300060"/>
        <a:ext cx="136937" cy="133132"/>
      </dsp:txXfrm>
    </dsp:sp>
    <dsp:sp modelId="{5A82612D-EA55-453A-AC51-51FEC5A3055F}">
      <dsp:nvSpPr>
        <dsp:cNvPr id="0" name=""/>
        <dsp:cNvSpPr/>
      </dsp:nvSpPr>
      <dsp:spPr>
        <a:xfrm>
          <a:off x="0" y="1521948"/>
          <a:ext cx="443604" cy="5071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3</a:t>
          </a:r>
        </a:p>
      </dsp:txBody>
      <dsp:txXfrm>
        <a:off x="12993" y="1534941"/>
        <a:ext cx="417618" cy="481185"/>
      </dsp:txXfrm>
    </dsp:sp>
    <dsp:sp modelId="{A4431B31-C1DE-40AF-83FF-444762487410}">
      <dsp:nvSpPr>
        <dsp:cNvPr id="0" name=""/>
        <dsp:cNvSpPr/>
      </dsp:nvSpPr>
      <dsp:spPr>
        <a:xfrm rot="5400000">
          <a:off x="126707" y="2041799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060818"/>
        <a:ext cx="136937" cy="133132"/>
      </dsp:txXfrm>
    </dsp:sp>
    <dsp:sp modelId="{D62673E7-9059-4EC2-8CE9-85BB6A947911}">
      <dsp:nvSpPr>
        <dsp:cNvPr id="0" name=""/>
        <dsp:cNvSpPr/>
      </dsp:nvSpPr>
      <dsp:spPr>
        <a:xfrm>
          <a:off x="0" y="2282705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4</a:t>
          </a:r>
        </a:p>
      </dsp:txBody>
      <dsp:txXfrm>
        <a:off x="12993" y="2295698"/>
        <a:ext cx="417618" cy="481185"/>
      </dsp:txXfrm>
    </dsp:sp>
    <dsp:sp modelId="{AC387476-E03D-4F7F-B410-543E3E7478E7}">
      <dsp:nvSpPr>
        <dsp:cNvPr id="0" name=""/>
        <dsp:cNvSpPr/>
      </dsp:nvSpPr>
      <dsp:spPr>
        <a:xfrm rot="5400000">
          <a:off x="126707" y="2802556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821575"/>
        <a:ext cx="136937" cy="133132"/>
      </dsp:txXfrm>
    </dsp:sp>
    <dsp:sp modelId="{98F42ED1-6C29-4667-8677-581B05C1B607}">
      <dsp:nvSpPr>
        <dsp:cNvPr id="0" name=""/>
        <dsp:cNvSpPr/>
      </dsp:nvSpPr>
      <dsp:spPr>
        <a:xfrm>
          <a:off x="0" y="3043462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5</a:t>
          </a:r>
        </a:p>
      </dsp:txBody>
      <dsp:txXfrm>
        <a:off x="12993" y="3056455"/>
        <a:ext cx="417618" cy="481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CBE7-3369-4A00-BFF6-135360212635}">
      <dsp:nvSpPr>
        <dsp:cNvPr id="0" name=""/>
        <dsp:cNvSpPr/>
      </dsp:nvSpPr>
      <dsp:spPr>
        <a:xfrm>
          <a:off x="0" y="433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1</a:t>
          </a:r>
        </a:p>
      </dsp:txBody>
      <dsp:txXfrm>
        <a:off x="12993" y="13426"/>
        <a:ext cx="417618" cy="481185"/>
      </dsp:txXfrm>
    </dsp:sp>
    <dsp:sp modelId="{6F105BA2-0247-483A-A30A-F1070F79C085}">
      <dsp:nvSpPr>
        <dsp:cNvPr id="0" name=""/>
        <dsp:cNvSpPr/>
      </dsp:nvSpPr>
      <dsp:spPr>
        <a:xfrm rot="5400000">
          <a:off x="126707" y="520284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539303"/>
        <a:ext cx="136937" cy="133132"/>
      </dsp:txXfrm>
    </dsp:sp>
    <dsp:sp modelId="{F566725B-35F1-445A-8279-B90F6495D1CC}">
      <dsp:nvSpPr>
        <dsp:cNvPr id="0" name=""/>
        <dsp:cNvSpPr/>
      </dsp:nvSpPr>
      <dsp:spPr>
        <a:xfrm>
          <a:off x="0" y="761190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2</a:t>
          </a:r>
        </a:p>
      </dsp:txBody>
      <dsp:txXfrm>
        <a:off x="12993" y="774183"/>
        <a:ext cx="417618" cy="481185"/>
      </dsp:txXfrm>
    </dsp:sp>
    <dsp:sp modelId="{8A5C3E52-E088-43F3-B434-64F298C36EC8}">
      <dsp:nvSpPr>
        <dsp:cNvPr id="0" name=""/>
        <dsp:cNvSpPr/>
      </dsp:nvSpPr>
      <dsp:spPr>
        <a:xfrm rot="5400000">
          <a:off x="126707" y="1281041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1300060"/>
        <a:ext cx="136937" cy="133132"/>
      </dsp:txXfrm>
    </dsp:sp>
    <dsp:sp modelId="{5A82612D-EA55-453A-AC51-51FEC5A3055F}">
      <dsp:nvSpPr>
        <dsp:cNvPr id="0" name=""/>
        <dsp:cNvSpPr/>
      </dsp:nvSpPr>
      <dsp:spPr>
        <a:xfrm>
          <a:off x="0" y="1521948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3</a:t>
          </a:r>
        </a:p>
      </dsp:txBody>
      <dsp:txXfrm>
        <a:off x="12993" y="1534941"/>
        <a:ext cx="417618" cy="481185"/>
      </dsp:txXfrm>
    </dsp:sp>
    <dsp:sp modelId="{A4431B31-C1DE-40AF-83FF-444762487410}">
      <dsp:nvSpPr>
        <dsp:cNvPr id="0" name=""/>
        <dsp:cNvSpPr/>
      </dsp:nvSpPr>
      <dsp:spPr>
        <a:xfrm rot="5400000">
          <a:off x="126707" y="2041799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060818"/>
        <a:ext cx="136937" cy="133132"/>
      </dsp:txXfrm>
    </dsp:sp>
    <dsp:sp modelId="{D62673E7-9059-4EC2-8CE9-85BB6A947911}">
      <dsp:nvSpPr>
        <dsp:cNvPr id="0" name=""/>
        <dsp:cNvSpPr/>
      </dsp:nvSpPr>
      <dsp:spPr>
        <a:xfrm>
          <a:off x="0" y="2282705"/>
          <a:ext cx="443604" cy="5071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4</a:t>
          </a:r>
        </a:p>
      </dsp:txBody>
      <dsp:txXfrm>
        <a:off x="12993" y="2295698"/>
        <a:ext cx="417618" cy="481185"/>
      </dsp:txXfrm>
    </dsp:sp>
    <dsp:sp modelId="{AC387476-E03D-4F7F-B410-543E3E7478E7}">
      <dsp:nvSpPr>
        <dsp:cNvPr id="0" name=""/>
        <dsp:cNvSpPr/>
      </dsp:nvSpPr>
      <dsp:spPr>
        <a:xfrm rot="5400000">
          <a:off x="126707" y="2802556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821575"/>
        <a:ext cx="136937" cy="133132"/>
      </dsp:txXfrm>
    </dsp:sp>
    <dsp:sp modelId="{98F42ED1-6C29-4667-8677-581B05C1B607}">
      <dsp:nvSpPr>
        <dsp:cNvPr id="0" name=""/>
        <dsp:cNvSpPr/>
      </dsp:nvSpPr>
      <dsp:spPr>
        <a:xfrm>
          <a:off x="0" y="3043462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5</a:t>
          </a:r>
        </a:p>
      </dsp:txBody>
      <dsp:txXfrm>
        <a:off x="12993" y="3056455"/>
        <a:ext cx="417618" cy="481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CBE7-3369-4A00-BFF6-135360212635}">
      <dsp:nvSpPr>
        <dsp:cNvPr id="0" name=""/>
        <dsp:cNvSpPr/>
      </dsp:nvSpPr>
      <dsp:spPr>
        <a:xfrm>
          <a:off x="0" y="433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1</a:t>
          </a:r>
        </a:p>
      </dsp:txBody>
      <dsp:txXfrm>
        <a:off x="12993" y="13426"/>
        <a:ext cx="417618" cy="481185"/>
      </dsp:txXfrm>
    </dsp:sp>
    <dsp:sp modelId="{6F105BA2-0247-483A-A30A-F1070F79C085}">
      <dsp:nvSpPr>
        <dsp:cNvPr id="0" name=""/>
        <dsp:cNvSpPr/>
      </dsp:nvSpPr>
      <dsp:spPr>
        <a:xfrm rot="5400000">
          <a:off x="126707" y="520284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539303"/>
        <a:ext cx="136937" cy="133132"/>
      </dsp:txXfrm>
    </dsp:sp>
    <dsp:sp modelId="{F566725B-35F1-445A-8279-B90F6495D1CC}">
      <dsp:nvSpPr>
        <dsp:cNvPr id="0" name=""/>
        <dsp:cNvSpPr/>
      </dsp:nvSpPr>
      <dsp:spPr>
        <a:xfrm>
          <a:off x="0" y="761190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2</a:t>
          </a:r>
        </a:p>
      </dsp:txBody>
      <dsp:txXfrm>
        <a:off x="12993" y="774183"/>
        <a:ext cx="417618" cy="481185"/>
      </dsp:txXfrm>
    </dsp:sp>
    <dsp:sp modelId="{8A5C3E52-E088-43F3-B434-64F298C36EC8}">
      <dsp:nvSpPr>
        <dsp:cNvPr id="0" name=""/>
        <dsp:cNvSpPr/>
      </dsp:nvSpPr>
      <dsp:spPr>
        <a:xfrm rot="5400000">
          <a:off x="126707" y="1281041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1300060"/>
        <a:ext cx="136937" cy="133132"/>
      </dsp:txXfrm>
    </dsp:sp>
    <dsp:sp modelId="{5A82612D-EA55-453A-AC51-51FEC5A3055F}">
      <dsp:nvSpPr>
        <dsp:cNvPr id="0" name=""/>
        <dsp:cNvSpPr/>
      </dsp:nvSpPr>
      <dsp:spPr>
        <a:xfrm>
          <a:off x="0" y="1521948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3</a:t>
          </a:r>
        </a:p>
      </dsp:txBody>
      <dsp:txXfrm>
        <a:off x="12993" y="1534941"/>
        <a:ext cx="417618" cy="481185"/>
      </dsp:txXfrm>
    </dsp:sp>
    <dsp:sp modelId="{A4431B31-C1DE-40AF-83FF-444762487410}">
      <dsp:nvSpPr>
        <dsp:cNvPr id="0" name=""/>
        <dsp:cNvSpPr/>
      </dsp:nvSpPr>
      <dsp:spPr>
        <a:xfrm rot="5400000">
          <a:off x="126707" y="2041799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060818"/>
        <a:ext cx="136937" cy="133132"/>
      </dsp:txXfrm>
    </dsp:sp>
    <dsp:sp modelId="{D62673E7-9059-4EC2-8CE9-85BB6A947911}">
      <dsp:nvSpPr>
        <dsp:cNvPr id="0" name=""/>
        <dsp:cNvSpPr/>
      </dsp:nvSpPr>
      <dsp:spPr>
        <a:xfrm>
          <a:off x="0" y="2282705"/>
          <a:ext cx="443604" cy="507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4</a:t>
          </a:r>
        </a:p>
      </dsp:txBody>
      <dsp:txXfrm>
        <a:off x="12993" y="2295698"/>
        <a:ext cx="417618" cy="481185"/>
      </dsp:txXfrm>
    </dsp:sp>
    <dsp:sp modelId="{AC387476-E03D-4F7F-B410-543E3E7478E7}">
      <dsp:nvSpPr>
        <dsp:cNvPr id="0" name=""/>
        <dsp:cNvSpPr/>
      </dsp:nvSpPr>
      <dsp:spPr>
        <a:xfrm rot="5400000">
          <a:off x="126707" y="2802556"/>
          <a:ext cx="190189" cy="22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</dsp:txBody>
      <dsp:txXfrm rot="-5400000">
        <a:off x="153334" y="2821575"/>
        <a:ext cx="136937" cy="133132"/>
      </dsp:txXfrm>
    </dsp:sp>
    <dsp:sp modelId="{98F42ED1-6C29-4667-8677-581B05C1B607}">
      <dsp:nvSpPr>
        <dsp:cNvPr id="0" name=""/>
        <dsp:cNvSpPr/>
      </dsp:nvSpPr>
      <dsp:spPr>
        <a:xfrm>
          <a:off x="0" y="3043462"/>
          <a:ext cx="443604" cy="5071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5</a:t>
          </a:r>
        </a:p>
      </dsp:txBody>
      <dsp:txXfrm>
        <a:off x="12993" y="3056455"/>
        <a:ext cx="417618" cy="481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54F34-1CE0-4B4E-9754-E94EBF7C1878}">
      <dsp:nvSpPr>
        <dsp:cNvPr id="0" name=""/>
        <dsp:cNvSpPr/>
      </dsp:nvSpPr>
      <dsp:spPr>
        <a:xfrm>
          <a:off x="1156302" y="54391"/>
          <a:ext cx="2610802" cy="26108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dirty="0"/>
            <a:t>Investičná výstavba</a:t>
          </a:r>
        </a:p>
      </dsp:txBody>
      <dsp:txXfrm>
        <a:off x="1504409" y="511282"/>
        <a:ext cx="1914588" cy="1174861"/>
      </dsp:txXfrm>
    </dsp:sp>
    <dsp:sp modelId="{009769CA-3C03-40A4-89C6-29AF45314367}">
      <dsp:nvSpPr>
        <dsp:cNvPr id="0" name=""/>
        <dsp:cNvSpPr/>
      </dsp:nvSpPr>
      <dsp:spPr>
        <a:xfrm>
          <a:off x="2098366" y="1686143"/>
          <a:ext cx="2610802" cy="2610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dirty="0"/>
            <a:t>Zimná údržba</a:t>
          </a:r>
        </a:p>
      </dsp:txBody>
      <dsp:txXfrm>
        <a:off x="2896837" y="2360600"/>
        <a:ext cx="1566481" cy="1435941"/>
      </dsp:txXfrm>
    </dsp:sp>
    <dsp:sp modelId="{6846B18C-DA19-4203-810A-86DCFA527681}">
      <dsp:nvSpPr>
        <dsp:cNvPr id="0" name=""/>
        <dsp:cNvSpPr/>
      </dsp:nvSpPr>
      <dsp:spPr>
        <a:xfrm>
          <a:off x="214237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dirty="0"/>
            <a:t>Bežná údržba</a:t>
          </a:r>
        </a:p>
      </dsp:txBody>
      <dsp:txXfrm>
        <a:off x="460088" y="2360600"/>
        <a:ext cx="1566481" cy="14359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85810-5CBF-4EAC-B1BD-98A7F0D22502}">
      <dsp:nvSpPr>
        <dsp:cNvPr id="0" name=""/>
        <dsp:cNvSpPr/>
      </dsp:nvSpPr>
      <dsp:spPr>
        <a:xfrm rot="5400000">
          <a:off x="-252069" y="253213"/>
          <a:ext cx="1680462" cy="1176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POTREBY INVESTÍCIÍ</a:t>
          </a:r>
        </a:p>
      </dsp:txBody>
      <dsp:txXfrm rot="-5400000">
        <a:off x="1" y="589306"/>
        <a:ext cx="1176323" cy="504139"/>
      </dsp:txXfrm>
    </dsp:sp>
    <dsp:sp modelId="{18DBE005-2838-46A3-B530-F11544149ED2}">
      <dsp:nvSpPr>
        <dsp:cNvPr id="0" name=""/>
        <dsp:cNvSpPr/>
      </dsp:nvSpPr>
      <dsp:spPr>
        <a:xfrm rot="5400000">
          <a:off x="3257208" y="-2079740"/>
          <a:ext cx="1092300" cy="525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Pomenovanie potrieb investícií do spoločnosti pre kompletné strojné zabezpečenie údržbových a rekonštrukčných činností</a:t>
          </a:r>
        </a:p>
      </dsp:txBody>
      <dsp:txXfrm rot="-5400000">
        <a:off x="1176323" y="54467"/>
        <a:ext cx="5200748" cy="985656"/>
      </dsp:txXfrm>
    </dsp:sp>
    <dsp:sp modelId="{0257128A-7607-4D77-B3B7-031E1B4F7553}">
      <dsp:nvSpPr>
        <dsp:cNvPr id="0" name=""/>
        <dsp:cNvSpPr/>
      </dsp:nvSpPr>
      <dsp:spPr>
        <a:xfrm rot="5400000">
          <a:off x="-252069" y="1740381"/>
          <a:ext cx="1680462" cy="1176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VYUŽITEĽNOSŤ MECHANIZMOV</a:t>
          </a:r>
        </a:p>
      </dsp:txBody>
      <dsp:txXfrm rot="-5400000">
        <a:off x="1" y="2076474"/>
        <a:ext cx="1176323" cy="504139"/>
      </dsp:txXfrm>
    </dsp:sp>
    <dsp:sp modelId="{5474AA1B-F8EE-4E32-A5AE-5DFB3B4E451B}">
      <dsp:nvSpPr>
        <dsp:cNvPr id="0" name=""/>
        <dsp:cNvSpPr/>
      </dsp:nvSpPr>
      <dsp:spPr>
        <a:xfrm rot="5400000">
          <a:off x="3257208" y="-592573"/>
          <a:ext cx="1092300" cy="525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Celková suma je maximálna, zohľadňujúca využiteľnosť mechanizmov pre celoročnú bežnú a aj zimnú údržbu, zároveň aj využiteľnosť pre stavebné práce pri rekonštrukčných a investičných činnostiach</a:t>
          </a:r>
        </a:p>
      </dsp:txBody>
      <dsp:txXfrm rot="-5400000">
        <a:off x="1176323" y="1541634"/>
        <a:ext cx="5200748" cy="985656"/>
      </dsp:txXfrm>
    </dsp:sp>
    <dsp:sp modelId="{5A77B264-AF1F-4F96-9CD0-5B1F73BCCCB4}">
      <dsp:nvSpPr>
        <dsp:cNvPr id="0" name=""/>
        <dsp:cNvSpPr/>
      </dsp:nvSpPr>
      <dsp:spPr>
        <a:xfrm rot="5400000">
          <a:off x="-252069" y="3227548"/>
          <a:ext cx="1680462" cy="1176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PRIORITY OBSTARANIA</a:t>
          </a:r>
        </a:p>
      </dsp:txBody>
      <dsp:txXfrm rot="-5400000">
        <a:off x="1" y="3563641"/>
        <a:ext cx="1176323" cy="504139"/>
      </dsp:txXfrm>
    </dsp:sp>
    <dsp:sp modelId="{B6A160A1-7E91-4688-A968-34F8088D5145}">
      <dsp:nvSpPr>
        <dsp:cNvPr id="0" name=""/>
        <dsp:cNvSpPr/>
      </dsp:nvSpPr>
      <dsp:spPr>
        <a:xfrm rot="5400000">
          <a:off x="3257208" y="894594"/>
          <a:ext cx="1092300" cy="525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Z dôvodov veľkého objemu finančných prostriedkov potrebných na  revitalizáciu strojového vybavenia, pracujeme na prioritách a návrhu optimálneho riešenia obstarania v horizonte najbližších rokov</a:t>
          </a:r>
        </a:p>
      </dsp:txBody>
      <dsp:txXfrm rot="-5400000">
        <a:off x="1176323" y="3028801"/>
        <a:ext cx="5200748" cy="98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2F491823-775C-A143-818A-FEC1D098A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A2514D-98A6-D744-B302-348DD64C7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FD27-35CA-9941-B728-0AD097E53217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91549D5-7B70-CB44-8F54-F875C78BD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32E22B3-2299-224B-B074-C75359B11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57AE-D85C-4A4B-9AE7-0D4976FFA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1174-E9E8-F549-B520-CC85E437A14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5D73-DFC8-A747-854F-4C5208EA41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235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45C6E-1AFF-6546-A8B2-7EF5156EE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F21E0-D8C7-0A4E-A441-301877B40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B47594-4155-D44A-A6D2-474C9207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9DF5-A276-F046-82B4-C65FB2B095E9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9C5DB3-F64E-C441-BCC1-FC408CC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467CC9-8A60-554D-8F1A-DF7BAA46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6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F74E1-50E6-F948-8BBF-CB526A5D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DDEAE70-4D2D-9442-9E54-5FC13643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E4EBCC-C886-CB49-B4F1-4E1B47E5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E526-FE6A-9348-832F-C6FD4BA2F328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D94437-2AA6-B740-8483-9E42A8F2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719E4D-81FB-E744-BB49-0D905206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71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B7966BC-88DF-1E4E-A726-F5587DD0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BB1E555-90CA-104A-9288-38B1552FC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FCE6EC-29AE-4E4E-B0E1-8E48F102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E378-0DBE-2140-A501-BEC9F82DADCE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6243D6-A2FA-DE4B-A20D-80FCDAE7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94953E-3CD8-EE40-ACE3-D3674CE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30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A630C-2DD2-A84E-8F2C-444652AE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7E163B-32F3-8543-8A72-0882FCDE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282E74-C51A-6647-8F66-2E378A5A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56AC-E5EC-2C4B-AA22-1951F8ED7897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2EA0EA-3469-DA44-8286-FA43A9EE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F34214-78A0-1E48-BC62-4DEDD6BF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5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7DBA5-4F61-9645-A09D-73850513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3D0B0E-BC57-DD47-8B53-DC00556B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7CA1C5-B62D-6947-A07E-7B99D0BB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7F43-26F7-074A-8873-FC52B130DD94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7E2F4F-0C1E-5E40-AFC1-C2AE1B70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FC3742-DAFE-CF4F-8B4B-4143BFA9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A2E69-219C-9F46-B3B7-EE38E1E1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2D167C-0905-D24B-87A2-57722D98C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57FF77F-B327-854A-9BC9-1B4EEEDE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D1C44A-2308-C64A-BC66-F25D112D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3D-F480-8B40-A90C-5D0F70A47D35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05976F-40D1-AA48-A5B5-F5EAE1BC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3782B58-3197-804A-B356-8E1A81A6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7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5A378-A6B5-3143-BB77-8918464B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671B43-2C3B-3744-9C42-C6328C24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E9A400-AF21-A444-89FA-09F59A0C5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AF944E-3BBE-A94D-945C-AE39AA748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C2C415-7E48-8449-93E5-7EEF66CE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5D18AA8-46A5-7B47-92AD-8EAD774C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E48-02E8-3C4C-861E-B417B89044A7}" type="datetime1">
              <a:rPr lang="sk-SK" smtClean="0"/>
              <a:t>10. 3. 2021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A08180D-5928-6A42-8F43-87F127CA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7C7699D-2610-B541-892B-E353297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7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CAC9-63D7-E04A-B4D4-DFBA11A1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5CD9F93-2FD0-3241-A4B6-E0E45AB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4F9-0031-E14C-8A31-94BB03E2DDCA}" type="datetime1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048381B-4579-554D-B6AF-1F7A6C0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868F109-D262-764C-AB9A-94EBAE9E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B252CD6-5A88-CC4B-9870-26AFEF48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29D4-F52F-3D4C-9741-92FAADB3419A}" type="datetime1">
              <a:rPr lang="sk-SK" smtClean="0"/>
              <a:t>10. 3. 2021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119AC6D-F377-AE4F-A55B-1C515987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92D550-9628-7349-BB3F-A140DB6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B1F2B-FEA7-9E42-949A-81256B17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4045AC-6F46-AA40-8AF4-4FD9A11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530B6-2DDC-5240-A22D-0E6B18296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DE2954-741F-9248-948B-569B3731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87B5-A2D0-7246-AC77-835DAF58E65A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D755B33-6E0E-204C-ADC7-D4712796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486EA7-BBB0-3341-AF08-2EC23CB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9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04A68-577B-E84D-BB13-A54F1202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4CED678-F37B-BD46-926A-68D3318E1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A08079-0931-1246-BA94-4D8A12CB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A56493-69FE-B44D-8AC7-CD6E647B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888-F75D-414A-B49D-BC1F79CFD9DC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79941-C056-584B-BFE8-AD6FFAED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44DB83-0B23-224C-8ED2-E444640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7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B557AA5-C5B8-D04C-B60C-D2C61E87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E2081E-28BD-A442-9FC1-95B105538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A79FD66-9792-A74D-9831-83A85AA28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912F-BDB9-5F41-B10F-4FC8E450583F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82F266-8C15-BC48-9009-1D9B3307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42765D-A496-8147-991F-70AF58AFD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0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s://www.youtube.com/watch?v=D8D025Hk4jM" TargetMode="External"/><Relationship Id="rId7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24.png"/><Relationship Id="rId10" Type="http://schemas.microsoft.com/office/2007/relationships/diagramDrawing" Target="../diagrams/drawing3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hyperlink" Target="https://www.youtube.com/watch?v=50nYRCUIlqM" TargetMode="External"/><Relationship Id="rId7" Type="http://schemas.openxmlformats.org/officeDocument/2006/relationships/diagramLayout" Target="../diagrams/layou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5.png"/><Relationship Id="rId10" Type="http://schemas.microsoft.com/office/2007/relationships/diagramDrawing" Target="../diagrams/drawing4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hyperlink" Target="https://www.youtube.com/watch?v=gvZePOXvYSw" TargetMode="External"/><Relationship Id="rId7" Type="http://schemas.openxmlformats.org/officeDocument/2006/relationships/diagramLayout" Target="../diagrams/layou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26.png"/><Relationship Id="rId10" Type="http://schemas.microsoft.com/office/2007/relationships/diagramDrawing" Target="../diagrams/drawing5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hyperlink" Target="https://www.youtube.com/watch?v=9aeeFyVS_Lk" TargetMode="External"/><Relationship Id="rId7" Type="http://schemas.openxmlformats.org/officeDocument/2006/relationships/diagramLayout" Target="../diagrams/layou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7.png"/><Relationship Id="rId10" Type="http://schemas.microsoft.com/office/2007/relationships/diagramDrawing" Target="../diagrams/drawing6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RSC_BSK_POZADOVANE_STROJOVE_VYBAVENIE.pdf" TargetMode="External"/><Relationship Id="rId13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5" Type="http://schemas.openxmlformats.org/officeDocument/2006/relationships/oleObject" Target="../embeddings/oleObject2.bin"/><Relationship Id="rId10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png"/><Relationship Id="rId14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e.tl/t-I2NwDQc7u9" TargetMode="External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e.tl/t-uvHFBTzGZO" TargetMode="External"/><Relationship Id="rId4" Type="http://schemas.openxmlformats.org/officeDocument/2006/relationships/chart" Target="../charts/chart2.xml"/><Relationship Id="rId9" Type="http://schemas.openxmlformats.org/officeDocument/2006/relationships/hyperlink" Target="https://we.tl/t-gnlARMDeT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3.png"/><Relationship Id="rId10" Type="http://schemas.microsoft.com/office/2007/relationships/diagramDrawing" Target="../diagrams/drawing2.xml"/><Relationship Id="rId4" Type="http://schemas.openxmlformats.org/officeDocument/2006/relationships/hyperlink" Target="https://www.youtube.com/watch?v=Oggjua33J2E" TargetMode="Externa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D76763-ED42-8344-8595-538AC2366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5" y="3922215"/>
            <a:ext cx="10515600" cy="1620000"/>
          </a:xfrm>
          <a:noFill/>
        </p:spPr>
        <p:txBody>
          <a:bodyPr anchor="b">
            <a:noAutofit/>
          </a:bodyPr>
          <a:lstStyle/>
          <a:p>
            <a:r>
              <a:rPr lang="sk-SK" sz="5000" b="1" dirty="0"/>
              <a:t>ÚSEK TECHNICKÝCH A INVESTIČNÝCH ČINNOSTÍ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7B9695-CA37-C149-801C-7534F0D6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0" y="5539274"/>
            <a:ext cx="10800000" cy="556964"/>
          </a:xfrm>
          <a:noFill/>
        </p:spPr>
        <p:txBody>
          <a:bodyPr anchor="ctr">
            <a:normAutofit/>
          </a:bodyPr>
          <a:lstStyle/>
          <a:p>
            <a:r>
              <a:rPr lang="sk-SK" dirty="0"/>
              <a:t>Ing. SAMEK MARTIN 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0E8966C5-0762-2941-9F0E-7464AE472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12191979" cy="3900104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49343"/>
              </p:ext>
            </p:extLst>
          </p:nvPr>
        </p:nvGraphicFramePr>
        <p:xfrm>
          <a:off x="5795808" y="6096238"/>
          <a:ext cx="59733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808" y="6096238"/>
                        <a:ext cx="597333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18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9"/>
            <a:ext cx="10515600" cy="132556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ÚSEK TECHNICKÝCH A INVESTIČNÝCH ČINNOSTÍ </a:t>
            </a:r>
            <a:b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sk-SK" sz="3200" dirty="0"/>
              <a:t>SÚČASŤOU REKONŠTRUKCIÍ JE AJ ZREZÁVANIE</a:t>
            </a:r>
            <a:br>
              <a:rPr lang="sk-SK" sz="3200" dirty="0"/>
            </a:br>
            <a:r>
              <a:rPr lang="sk-SK" sz="3200" dirty="0"/>
              <a:t>NESPEVNENÝCH KRAJNÍC </a:t>
            </a:r>
            <a:r>
              <a:rPr lang="sk-SK" sz="3200" b="1" dirty="0"/>
              <a:t>25€/m3 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255448" y="6027656"/>
            <a:ext cx="33945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INTERNE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8433787" y="1613948"/>
            <a:ext cx="292001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324 380 € minieme na plánovaných 7 investičných akcií</a:t>
            </a:r>
          </a:p>
        </p:txBody>
      </p:sp>
      <p:pic>
        <p:nvPicPr>
          <p:cNvPr id="8" name="Obrázok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13" y="1428425"/>
            <a:ext cx="1109709" cy="1109709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8433787" y="2759677"/>
            <a:ext cx="31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Fréza na UNIMOG	80 000 €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8433787" y="3224503"/>
            <a:ext cx="2920013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80 000 € na nákup prídavného zariadenia na vozidlo, ktoré je už v našom vlastníctve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433787" y="4943611"/>
            <a:ext cx="331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Nový UNIMOG	250 000 €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920" y="2261020"/>
            <a:ext cx="4180182" cy="2252622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4887516" y="4556179"/>
            <a:ext cx="38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FRÉZA NA NESPEVNENÉ KRAJNICE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446456" y="2149298"/>
            <a:ext cx="381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B050"/>
                </a:solidFill>
              </a:rPr>
              <a:t>UNIMOG</a:t>
            </a:r>
          </a:p>
          <a:p>
            <a:pPr algn="ctr"/>
            <a:r>
              <a:rPr lang="sk-SK" dirty="0">
                <a:solidFill>
                  <a:srgbClr val="00B050"/>
                </a:solidFill>
              </a:rPr>
              <a:t>je v našom vlastníctve ale po technickej životnosti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925606261"/>
              </p:ext>
            </p:extLst>
          </p:nvPr>
        </p:nvGraphicFramePr>
        <p:xfrm>
          <a:off x="838201" y="1653466"/>
          <a:ext cx="443604" cy="35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BlokTextu 25"/>
          <p:cNvSpPr txBox="1"/>
          <p:nvPr/>
        </p:nvSpPr>
        <p:spPr>
          <a:xfrm>
            <a:off x="838200" y="6029748"/>
            <a:ext cx="43535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SUBDODÁVATEĽSKY</a:t>
            </a:r>
          </a:p>
        </p:txBody>
      </p:sp>
    </p:spTree>
    <p:extLst>
      <p:ext uri="{BB962C8B-B14F-4D97-AF65-F5344CB8AC3E}">
        <p14:creationId xmlns:p14="http://schemas.microsoft.com/office/powerpoint/2010/main" val="358435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50"/>
            <a:ext cx="10515600" cy="132556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ÚSEK TECHNICKÝCH A INVESTIČNÝCH ČINNOSTÍ </a:t>
            </a:r>
            <a:b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sk-SK" sz="3200" dirty="0"/>
              <a:t>PRI REKONŠTRUCIÁCH JE POTREBNÁ AJ REALIZÁCIA NOVÝCH ASFALTOBETÓNOVÝCH VRSTIEV VOZOVKY </a:t>
            </a:r>
            <a:r>
              <a:rPr lang="sk-SK" sz="3200" b="1" dirty="0"/>
              <a:t>200€/m3 </a:t>
            </a:r>
            <a:r>
              <a:rPr lang="sk-SK" sz="1600" b="1" dirty="0"/>
              <a:t>pri plnej subdodávke.</a:t>
            </a:r>
            <a:r>
              <a:rPr lang="sk-SK" sz="3200" b="1" dirty="0"/>
              <a:t> 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255448" y="6027656"/>
            <a:ext cx="33945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INTERNE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8226555" y="1562416"/>
            <a:ext cx="34086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4 042 860 € minieme na plánovaných 7 investičných akcií</a:t>
            </a:r>
          </a:p>
        </p:txBody>
      </p:sp>
      <p:pic>
        <p:nvPicPr>
          <p:cNvPr id="8" name="Obrázok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13" y="1428425"/>
            <a:ext cx="1109709" cy="1109709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1553395" y="4297768"/>
            <a:ext cx="1503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92D050"/>
                </a:solidFill>
              </a:rPr>
              <a:t>UNIMOG</a:t>
            </a:r>
          </a:p>
          <a:p>
            <a:pPr algn="ctr"/>
            <a:r>
              <a:rPr lang="sk-SK" dirty="0">
                <a:solidFill>
                  <a:srgbClr val="92D050"/>
                </a:solidFill>
              </a:rPr>
              <a:t>ZAMETAČKA je v našom vlastníctve</a:t>
            </a: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153" y="2748214"/>
            <a:ext cx="7486508" cy="1706440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1906272" y="4223140"/>
            <a:ext cx="3812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SPOJOVACÍ</a:t>
            </a:r>
          </a:p>
          <a:p>
            <a:pPr algn="ctr"/>
            <a:r>
              <a:rPr lang="sk-SK" dirty="0"/>
              <a:t>POSTREK</a:t>
            </a:r>
          </a:p>
          <a:p>
            <a:pPr algn="ctr"/>
            <a:r>
              <a:rPr lang="sk-SK" dirty="0"/>
              <a:t>subdodávateľsky</a:t>
            </a:r>
          </a:p>
          <a:p>
            <a:pPr algn="ctr"/>
            <a:r>
              <a:rPr lang="sk-SK" dirty="0"/>
              <a:t>technologicky </a:t>
            </a:r>
          </a:p>
          <a:p>
            <a:pPr algn="ctr"/>
            <a:r>
              <a:rPr lang="sk-SK" dirty="0"/>
              <a:t>zložité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3456253" y="4185609"/>
            <a:ext cx="381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ASFALTOVÝ</a:t>
            </a:r>
          </a:p>
          <a:p>
            <a:pPr algn="ctr"/>
            <a:r>
              <a:rPr lang="sk-SK" dirty="0">
                <a:solidFill>
                  <a:srgbClr val="FF0000"/>
                </a:solidFill>
              </a:rPr>
              <a:t>FINIŠÉR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4849442" y="4182316"/>
            <a:ext cx="381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CESTNÝ</a:t>
            </a:r>
          </a:p>
          <a:p>
            <a:pPr algn="ctr"/>
            <a:r>
              <a:rPr lang="sk-SK" dirty="0">
                <a:solidFill>
                  <a:srgbClr val="FF0000"/>
                </a:solidFill>
              </a:rPr>
              <a:t>VALEC 8t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6118468" y="4173530"/>
            <a:ext cx="381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CESTNÝ</a:t>
            </a:r>
          </a:p>
          <a:p>
            <a:pPr algn="ctr"/>
            <a:r>
              <a:rPr lang="sk-SK" dirty="0">
                <a:solidFill>
                  <a:srgbClr val="FF0000"/>
                </a:solidFill>
              </a:rPr>
              <a:t>VALEC 5t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8661869" y="3224503"/>
            <a:ext cx="2691931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400 000 € nákup novej ktorá zostáva v našom majetku a šetrenie oproti celkovému objemu zákazky je cca 600 000 €</a:t>
            </a:r>
          </a:p>
        </p:txBody>
      </p:sp>
      <p:sp>
        <p:nvSpPr>
          <p:cNvPr id="31" name="BlokTextu 30"/>
          <p:cNvSpPr txBox="1"/>
          <p:nvPr/>
        </p:nvSpPr>
        <p:spPr>
          <a:xfrm>
            <a:off x="8337353" y="2313787"/>
            <a:ext cx="318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Asfaltový </a:t>
            </a:r>
            <a:r>
              <a:rPr lang="sk-SK" dirty="0" err="1">
                <a:solidFill>
                  <a:srgbClr val="FF0000"/>
                </a:solidFill>
              </a:rPr>
              <a:t>finišér</a:t>
            </a:r>
            <a:r>
              <a:rPr lang="sk-SK" dirty="0">
                <a:solidFill>
                  <a:srgbClr val="FF0000"/>
                </a:solidFill>
              </a:rPr>
              <a:t>	200 000 €</a:t>
            </a:r>
          </a:p>
          <a:p>
            <a:r>
              <a:rPr lang="sk-SK" dirty="0">
                <a:solidFill>
                  <a:srgbClr val="FF0000"/>
                </a:solidFill>
              </a:rPr>
              <a:t>Cestný valec 8 t	130 000 €</a:t>
            </a:r>
          </a:p>
          <a:p>
            <a:r>
              <a:rPr lang="sk-SK" dirty="0">
                <a:solidFill>
                  <a:srgbClr val="FF0000"/>
                </a:solidFill>
              </a:rPr>
              <a:t>Cestný valec 5t	70 000 €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101349816"/>
              </p:ext>
            </p:extLst>
          </p:nvPr>
        </p:nvGraphicFramePr>
        <p:xfrm>
          <a:off x="838201" y="1653466"/>
          <a:ext cx="443604" cy="35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4" name="BlokTextu 23"/>
          <p:cNvSpPr txBox="1"/>
          <p:nvPr/>
        </p:nvSpPr>
        <p:spPr>
          <a:xfrm>
            <a:off x="838200" y="6029748"/>
            <a:ext cx="43535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SUBDODÁVATEĽSKY</a:t>
            </a:r>
          </a:p>
        </p:txBody>
      </p:sp>
    </p:spTree>
    <p:extLst>
      <p:ext uri="{BB962C8B-B14F-4D97-AF65-F5344CB8AC3E}">
        <p14:creationId xmlns:p14="http://schemas.microsoft.com/office/powerpoint/2010/main" val="360699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125"/>
            <a:ext cx="10515600" cy="132556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ÚSEK TECHNICKÝCH A INVESTIČNÝCH ČINNOSTÍ </a:t>
            </a:r>
            <a:b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sk-SK" sz="3200" dirty="0"/>
              <a:t>PRI REKONŠTRUKCIÁCH JE POTREBNÁ AJ REALIZÁCIA NOVÝCH NESPEVNENÝCH KRAJNÍC VOZOVKY </a:t>
            </a:r>
            <a:r>
              <a:rPr lang="sk-SK" sz="3200" b="1" dirty="0"/>
              <a:t>45€/m3 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255448" y="6027656"/>
            <a:ext cx="33945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INTERNE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8433787" y="1613948"/>
            <a:ext cx="292001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125 120 € minieme na plánovaných 7 investičných akcií</a:t>
            </a:r>
          </a:p>
        </p:txBody>
      </p:sp>
      <p:pic>
        <p:nvPicPr>
          <p:cNvPr id="8" name="Obrázok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13" y="1428425"/>
            <a:ext cx="1109709" cy="1109709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1841293" y="4356824"/>
            <a:ext cx="227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HUTNIACA DOSKA</a:t>
            </a:r>
          </a:p>
          <a:p>
            <a:pPr algn="ctr"/>
            <a:r>
              <a:rPr lang="sk-SK" dirty="0">
                <a:solidFill>
                  <a:srgbClr val="FF0000"/>
                </a:solidFill>
              </a:rPr>
              <a:t>A ZAMETACIA KEFA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8433787" y="3224503"/>
            <a:ext cx="2920013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50 000 € na nákup prídavného zariadenia na vozidlo, ktoré je už v našom vlastníctve</a:t>
            </a:r>
          </a:p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8433787" y="2653928"/>
            <a:ext cx="31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Finišer na UNIMOG	50 000 €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56" y="2313787"/>
            <a:ext cx="5522581" cy="2313513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5828946" y="4304134"/>
            <a:ext cx="2277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FINIŠER NA NESPEVNENÉ KRAJNICE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3243965" y="2313787"/>
            <a:ext cx="227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92D050"/>
                </a:solidFill>
              </a:rPr>
              <a:t>UNIMOG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73604544"/>
              </p:ext>
            </p:extLst>
          </p:nvPr>
        </p:nvGraphicFramePr>
        <p:xfrm>
          <a:off x="838201" y="1653466"/>
          <a:ext cx="443604" cy="35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BlokTextu 18"/>
          <p:cNvSpPr txBox="1"/>
          <p:nvPr/>
        </p:nvSpPr>
        <p:spPr>
          <a:xfrm>
            <a:off x="838200" y="6029748"/>
            <a:ext cx="43535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SUBDODÁVATEĽSKY</a:t>
            </a:r>
          </a:p>
        </p:txBody>
      </p:sp>
    </p:spTree>
    <p:extLst>
      <p:ext uri="{BB962C8B-B14F-4D97-AF65-F5344CB8AC3E}">
        <p14:creationId xmlns:p14="http://schemas.microsoft.com/office/powerpoint/2010/main" val="62677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789"/>
            <a:ext cx="10515600" cy="132556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ÚSEK TECHNICKÝCH A INVESTIČNÝCH ČINNOSTÍ </a:t>
            </a:r>
            <a:b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sk-SK" sz="3200" dirty="0"/>
              <a:t>OBNOVOVANIE NEFUNKČNÝCH ODVODŇOVACÍCH</a:t>
            </a:r>
            <a:br>
              <a:rPr lang="sk-SK" sz="3200" dirty="0"/>
            </a:br>
            <a:r>
              <a:rPr lang="sk-SK" sz="3200" dirty="0"/>
              <a:t>CESTNÝCH PRIEKOP </a:t>
            </a:r>
            <a:r>
              <a:rPr lang="sk-SK" sz="3200" b="1" dirty="0"/>
              <a:t>15€/m3 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255448" y="6027656"/>
            <a:ext cx="33945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INTERNE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8433787" y="1613948"/>
            <a:ext cx="29200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333 650 € minieme na plánovaných 7 investičných akcií</a:t>
            </a:r>
          </a:p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" name="Obrázok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13" y="1428425"/>
            <a:ext cx="1109709" cy="1109709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1841293" y="4356824"/>
            <a:ext cx="227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FRÉZA NA PRIEKOPY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8433787" y="3802826"/>
            <a:ext cx="2920013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40 000 € na nákup prídavného zariadenia na vozidlo, ktoré je už v našom vlastníctve</a:t>
            </a:r>
          </a:p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8411654" y="3123885"/>
            <a:ext cx="31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Fréza na UNIMOG	40 000 €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4957439" y="4495323"/>
            <a:ext cx="227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92D050"/>
                </a:solidFill>
              </a:rPr>
              <a:t>UNIMOG</a:t>
            </a: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031" y="2538134"/>
            <a:ext cx="3980186" cy="1776869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132395957"/>
              </p:ext>
            </p:extLst>
          </p:nvPr>
        </p:nvGraphicFramePr>
        <p:xfrm>
          <a:off x="838201" y="1653466"/>
          <a:ext cx="443604" cy="35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BlokTextu 18"/>
          <p:cNvSpPr txBox="1"/>
          <p:nvPr/>
        </p:nvSpPr>
        <p:spPr>
          <a:xfrm>
            <a:off x="838200" y="6029748"/>
            <a:ext cx="43535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SUBDODÁVATEĽSKY</a:t>
            </a:r>
          </a:p>
        </p:txBody>
      </p:sp>
    </p:spTree>
    <p:extLst>
      <p:ext uri="{BB962C8B-B14F-4D97-AF65-F5344CB8AC3E}">
        <p14:creationId xmlns:p14="http://schemas.microsoft.com/office/powerpoint/2010/main" val="311004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BENEFITY NÁKUPU STAVEBNEJ MECHANIZÁCIE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1071700" y="1128532"/>
            <a:ext cx="467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VYBRANÉ STAVEBNÉ ÚSEKY PRE ROK 2021 REALIZOVANÉ KOMPLETNE SUBDODÁVATEĽSKY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723508" y="1210297"/>
            <a:ext cx="337869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7 920 000 €</a:t>
            </a: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294" y="4056351"/>
            <a:ext cx="1678221" cy="1678221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2328928" y="2282110"/>
            <a:ext cx="33945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1 695 000 €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5723507" y="4792639"/>
            <a:ext cx="337869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</a:rPr>
              <a:t>2 275 000 €</a:t>
            </a: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94" y="2359712"/>
            <a:ext cx="1096558" cy="1096558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5723508" y="2189435"/>
            <a:ext cx="4307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POŽADOVANÝ OBJEM FINANCIÍ NA ZAKÚPENIE STAVEBNEJ MECHANIZÁCIÍ PRE POTREBY ÚSEKU TECHNICKÝCH A INVESTIČNÝCH ČINNOSTÍ viď príloha s prioritami obstarania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507916" y="4134513"/>
            <a:ext cx="5240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AK BY RSC UŽ VLASTNILA STAVEBNÚ MECHANIZÁCIU VO VYŠŠIE UVEDENEJ HODNOTE, KLESLA BY POTREBA OBJEDNÁVANIA SI SUBDODÁVATEĽOV v ROKU 2021 NA SUMU 5.645.000,- €. </a:t>
            </a:r>
          </a:p>
          <a:p>
            <a:r>
              <a:rPr lang="sk-SK" dirty="0"/>
              <a:t>ZAMEDZILI BY SME TÝM VYNÚTENÉMU ODLIVU VEREJNÝCH FINANCIÍ PRE TRETIE STRANY VO VÝŠKE:</a:t>
            </a:r>
          </a:p>
        </p:txBody>
      </p:sp>
      <p:pic>
        <p:nvPicPr>
          <p:cNvPr id="1026" name="Picture 2" descr="Branch, distribution, location, supplier, vender icon - Download on  Iconfind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302" y="1183414"/>
            <a:ext cx="794336" cy="7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6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41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/>
              <a:t>BENEFITY NOVÝCH NÁKLADNÝCH VOZIDIEL KTORÉ SÚ CELOROČNE UNIVERZÁLNE VYUŽITELNÉ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757683" y="1690688"/>
            <a:ext cx="5563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7 MESIACOV</a:t>
            </a:r>
          </a:p>
          <a:p>
            <a:r>
              <a:rPr lang="sk-SK" dirty="0"/>
              <a:t>BEŽNÁ ÚDRŽBA + PREPRAVA STAVEBNÝCH MATERIÁLOV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sz="3600" b="1" dirty="0"/>
              <a:t>150 220 t</a:t>
            </a:r>
          </a:p>
          <a:p>
            <a:r>
              <a:rPr lang="sk-SK" dirty="0"/>
              <a:t>je potreba prepravy len pre rok 2021 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28" t="23560" r="10579" b="38770"/>
          <a:stretch/>
        </p:blipFill>
        <p:spPr>
          <a:xfrm rot="5400000">
            <a:off x="3123017" y="1186166"/>
            <a:ext cx="4895688" cy="5653351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663867" y="1564997"/>
            <a:ext cx="2689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5 MESIACOV </a:t>
            </a:r>
            <a:r>
              <a:rPr lang="sk-SK" sz="1600" dirty="0"/>
              <a:t>využiteľnosť vozidiel pre zabezpečenie</a:t>
            </a:r>
          </a:p>
          <a:p>
            <a:endParaRPr lang="sk-SK" dirty="0"/>
          </a:p>
          <a:p>
            <a:r>
              <a:rPr lang="sk-SK" b="1" dirty="0"/>
              <a:t>ZIMNÁ ÚDRŽBA</a:t>
            </a:r>
          </a:p>
          <a:p>
            <a:endParaRPr lang="sk-SK" dirty="0"/>
          </a:p>
          <a:p>
            <a:r>
              <a:rPr lang="sk-SK" sz="3600" b="1" dirty="0"/>
              <a:t>24/7</a:t>
            </a:r>
          </a:p>
          <a:p>
            <a:endParaRPr lang="sk-SK" dirty="0"/>
          </a:p>
          <a:p>
            <a:r>
              <a:rPr lang="sk-SK" sz="3600" b="1" dirty="0"/>
              <a:t>509 km ciest</a:t>
            </a:r>
          </a:p>
        </p:txBody>
      </p:sp>
    </p:spTree>
    <p:extLst>
      <p:ext uri="{BB962C8B-B14F-4D97-AF65-F5344CB8AC3E}">
        <p14:creationId xmlns:p14="http://schemas.microsoft.com/office/powerpoint/2010/main" val="325522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31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/>
              <a:t>PREHLAD KAPITÁLOVÝCH VÝDAVKOV BSK DO CESTNEJ SIETE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847682449"/>
              </p:ext>
            </p:extLst>
          </p:nvPr>
        </p:nvGraphicFramePr>
        <p:xfrm>
          <a:off x="1447060" y="1690688"/>
          <a:ext cx="6099946" cy="344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ázo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03" y="1136341"/>
            <a:ext cx="2940728" cy="4705165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9512598" y="1366628"/>
            <a:ext cx="188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/>
              <a:t>PRI ZÁKÚPENÍ STAVEBNÝCH STROJOV JE PREDPOKLADANÁ  ROČNÁ ÚSPORA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9512598" y="3568950"/>
            <a:ext cx="1884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/>
              <a:t>ABSENCIA INVESTÍCIÍ DO VLASTNEJ STAVEBNEJ MECHANIZÁCIE ZAPRÍČINILA ZA POSLEDNÝCH 10 ROKOV  “UŠLÚ“ ÚSPORU</a:t>
            </a:r>
          </a:p>
        </p:txBody>
      </p:sp>
    </p:spTree>
    <p:extLst>
      <p:ext uri="{BB962C8B-B14F-4D97-AF65-F5344CB8AC3E}">
        <p14:creationId xmlns:p14="http://schemas.microsoft.com/office/powerpoint/2010/main" val="8423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POŽADOVANÉ MECHANIZMY PRE RSC BSK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Zástupný symbol obsah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582624"/>
              </p:ext>
            </p:extLst>
          </p:nvPr>
        </p:nvGraphicFramePr>
        <p:xfrm>
          <a:off x="0" y="1253331"/>
          <a:ext cx="492340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Dump Truck Machine Heavy Machinery Vehicle Construction Svg Png Icon Free  Download (#535718) - OnlineWebFonts.COM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174" y="3056881"/>
            <a:ext cx="1357058" cy="7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0057510"/>
              </p:ext>
            </p:extLst>
          </p:nvPr>
        </p:nvGraphicFramePr>
        <p:xfrm>
          <a:off x="4923407" y="1253332"/>
          <a:ext cx="6430394" cy="465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838200" y="6151093"/>
            <a:ext cx="65835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PO KLIKNUTÍ SA ZOBRAZÍ ZOZNAM POŽADOVANÝCH MECHANIZMOV</a:t>
            </a:r>
          </a:p>
        </p:txBody>
      </p:sp>
      <p:cxnSp>
        <p:nvCxnSpPr>
          <p:cNvPr id="12" name="Rovná spojovacia šípka 11"/>
          <p:cNvCxnSpPr/>
          <p:nvPr/>
        </p:nvCxnSpPr>
        <p:spPr>
          <a:xfrm flipV="1">
            <a:off x="1198485" y="5539666"/>
            <a:ext cx="1127465" cy="538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79557"/>
              </p:ext>
            </p:extLst>
          </p:nvPr>
        </p:nvGraphicFramePr>
        <p:xfrm>
          <a:off x="2325950" y="5425178"/>
          <a:ext cx="59733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5" imgW="914400" imgH="771480" progId="AcroExch.Document.DC">
                  <p:embed/>
                </p:oleObj>
              </mc:Choice>
              <mc:Fallback>
                <p:oleObj name="Acrobat Document" showAsIcon="1" r:id="rId1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25950" y="5425178"/>
                        <a:ext cx="597333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06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ŠTRUKTÚRA ÚSEKU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277" y="2240757"/>
            <a:ext cx="5164523" cy="237648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952500" y="1828562"/>
            <a:ext cx="51434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highlight>
                  <a:srgbClr val="000000"/>
                </a:highlight>
              </a:rPr>
              <a:t>ÚSEK TECHNICKÝCH A INVESTIČNÝCH ČINNOSTÍ</a:t>
            </a:r>
          </a:p>
          <a:p>
            <a:r>
              <a:rPr lang="sk-SK" dirty="0"/>
              <a:t>Ing. Samek Martin</a:t>
            </a:r>
          </a:p>
          <a:p>
            <a:pPr defTabSz="542925"/>
            <a:r>
              <a:rPr lang="sk-SK" sz="1400" dirty="0"/>
              <a:t>2014	Autorizovaný stavebný dozor – Inžinierske stavby – 	dopravné stavby + mosty</a:t>
            </a:r>
          </a:p>
          <a:p>
            <a:pPr>
              <a:tabLst>
                <a:tab pos="542925" algn="l"/>
              </a:tabLst>
            </a:pPr>
            <a:r>
              <a:rPr lang="sk-SK" sz="1400" dirty="0"/>
              <a:t>2011 	Slovenská technická univerzita – Stavebná fakulta – 	Inžinierske konštrukcie a dopravné stavby</a:t>
            </a:r>
          </a:p>
          <a:p>
            <a:endParaRPr lang="sk-SK" dirty="0"/>
          </a:p>
          <a:p>
            <a:r>
              <a:rPr lang="sk-SK" b="1" dirty="0">
                <a:highlight>
                  <a:srgbClr val="C0C0C0"/>
                </a:highlight>
              </a:rPr>
              <a:t>ODDELENIE TECHNICKEJ EVIDENCIE CIEST</a:t>
            </a:r>
          </a:p>
          <a:p>
            <a:r>
              <a:rPr lang="sk-SK" dirty="0"/>
              <a:t>Ing. Nagyová Zuzana</a:t>
            </a:r>
          </a:p>
          <a:p>
            <a:pPr defTabSz="542925"/>
            <a:r>
              <a:rPr lang="sk-SK" sz="1400" dirty="0"/>
              <a:t>2013	Autorizovaný stavebný inžinier – Inžinier pre konštrukcie 	inžinierskych stavieb – cesty a letiská</a:t>
            </a:r>
          </a:p>
          <a:p>
            <a:pPr>
              <a:tabLst>
                <a:tab pos="542925" algn="l"/>
              </a:tabLst>
            </a:pPr>
            <a:r>
              <a:rPr lang="sk-SK" sz="1400" dirty="0"/>
              <a:t>1988	Slovenská technická univerzita – Stavebná fakulta – 	Inžinierske konštrukcie a dopravné stavby</a:t>
            </a:r>
          </a:p>
        </p:txBody>
      </p:sp>
    </p:spTree>
    <p:extLst>
      <p:ext uri="{BB962C8B-B14F-4D97-AF65-F5344CB8AC3E}">
        <p14:creationId xmlns:p14="http://schemas.microsoft.com/office/powerpoint/2010/main" val="57735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SYSTÉM CESTÉHO HOSPODÁRSTVA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7597513"/>
              </p:ext>
            </p:extLst>
          </p:nvPr>
        </p:nvGraphicFramePr>
        <p:xfrm>
          <a:off x="3294062" y="1462962"/>
          <a:ext cx="5603876" cy="426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3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highlight>
                  <a:srgbClr val="C0C0C0"/>
                </a:highlight>
              </a:rPr>
              <a:t>ODDELENIE TECHNICKEJ EVIDENCIE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1606291"/>
            <a:ext cx="2733675" cy="400026"/>
          </a:xfrm>
        </p:spPr>
        <p:txBody>
          <a:bodyPr>
            <a:noAutofit/>
          </a:bodyPr>
          <a:lstStyle/>
          <a:p>
            <a:r>
              <a:rPr lang="sk-SK" dirty="0"/>
              <a:t>Evidencia ciest</a:t>
            </a:r>
          </a:p>
        </p:txBody>
      </p:sp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prstGeom prst="rect">
            <a:avLst/>
          </a:prstGeom>
          <a:effectLst/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932" y="1340629"/>
            <a:ext cx="1052012" cy="884137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24" y="2443216"/>
            <a:ext cx="4901285" cy="252000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411903" y="1606291"/>
            <a:ext cx="35242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prstClr val="black"/>
                </a:solidFill>
              </a:rPr>
              <a:t>Evidencia mostov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6049" y="1146497"/>
            <a:ext cx="1762125" cy="117246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903" y="2443216"/>
            <a:ext cx="49466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200" dirty="0">
                <a:highlight>
                  <a:srgbClr val="C0C0C0"/>
                </a:highlight>
              </a:rPr>
              <a:t>ODDELENIE TECHNICKEJ EVIDENCIE - STAV CESTNEJ SIETE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2452567736"/>
              </p:ext>
            </p:extLst>
          </p:nvPr>
        </p:nvGraphicFramePr>
        <p:xfrm>
          <a:off x="2057520" y="1220928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f 23"/>
          <p:cNvGraphicFramePr/>
          <p:nvPr>
            <p:extLst>
              <p:ext uri="{D42A27DB-BD31-4B8C-83A1-F6EECF244321}">
                <p14:modId xmlns:p14="http://schemas.microsoft.com/office/powerpoint/2010/main" val="2336716085"/>
              </p:ext>
            </p:extLst>
          </p:nvPr>
        </p:nvGraphicFramePr>
        <p:xfrm>
          <a:off x="5985517" y="1283544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BlokTextu 24"/>
          <p:cNvSpPr txBox="1"/>
          <p:nvPr/>
        </p:nvSpPr>
        <p:spPr>
          <a:xfrm>
            <a:off x="7367243" y="2956560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129 ks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238080" y="3079670"/>
            <a:ext cx="195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3 594 087 m2</a:t>
            </a:r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24" y="2043395"/>
            <a:ext cx="2064353" cy="3302965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967" y="646460"/>
            <a:ext cx="2290279" cy="366444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12912" y="1878519"/>
            <a:ext cx="1518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Ekvivalent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havaríjnej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plochy vozoviek</a:t>
            </a:r>
          </a:p>
        </p:txBody>
      </p:sp>
      <p:pic>
        <p:nvPicPr>
          <p:cNvPr id="1026" name="Picture 2" descr="Photo Gallery Icons - Download Free Vector Icons | Noun Projec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6061" y="1484845"/>
            <a:ext cx="1193597" cy="11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9925263" y="2534295"/>
            <a:ext cx="128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Kliknutím na názov okresu otvoríte link na fotografie mostov vo veľmi zlom stavebno technickom stave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829658" y="1635967"/>
            <a:ext cx="81494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100" dirty="0">
                <a:hlinkClick r:id="rId8"/>
              </a:rPr>
              <a:t>MALACKY</a:t>
            </a:r>
            <a:endParaRPr lang="sk-SK" sz="1100" dirty="0"/>
          </a:p>
        </p:txBody>
      </p:sp>
      <p:sp>
        <p:nvSpPr>
          <p:cNvPr id="16" name="BlokTextu 15"/>
          <p:cNvSpPr txBox="1"/>
          <p:nvPr/>
        </p:nvSpPr>
        <p:spPr>
          <a:xfrm>
            <a:off x="10829658" y="1962691"/>
            <a:ext cx="81494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100" dirty="0">
                <a:hlinkClick r:id="rId9"/>
              </a:rPr>
              <a:t>PEZINOK</a:t>
            </a:r>
            <a:endParaRPr lang="sk-SK" sz="1100" dirty="0"/>
          </a:p>
        </p:txBody>
      </p:sp>
      <p:sp>
        <p:nvSpPr>
          <p:cNvPr id="17" name="BlokTextu 16"/>
          <p:cNvSpPr txBox="1"/>
          <p:nvPr/>
        </p:nvSpPr>
        <p:spPr>
          <a:xfrm>
            <a:off x="10829658" y="2284283"/>
            <a:ext cx="81494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100" dirty="0">
                <a:hlinkClick r:id="rId10"/>
              </a:rPr>
              <a:t>SENEC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68197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DEGRADÁCIA STAVU CESTNEJ SIETE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8" name="Graf 37"/>
          <p:cNvGraphicFramePr/>
          <p:nvPr>
            <p:extLst>
              <p:ext uri="{D42A27DB-BD31-4B8C-83A1-F6EECF244321}">
                <p14:modId xmlns:p14="http://schemas.microsoft.com/office/powerpoint/2010/main" val="2893018389"/>
              </p:ext>
            </p:extLst>
          </p:nvPr>
        </p:nvGraphicFramePr>
        <p:xfrm>
          <a:off x="838200" y="1989000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Graf 38"/>
          <p:cNvGraphicFramePr/>
          <p:nvPr>
            <p:extLst>
              <p:ext uri="{D42A27DB-BD31-4B8C-83A1-F6EECF244321}">
                <p14:modId xmlns:p14="http://schemas.microsoft.com/office/powerpoint/2010/main" val="1892200208"/>
              </p:ext>
            </p:extLst>
          </p:nvPr>
        </p:nvGraphicFramePr>
        <p:xfrm>
          <a:off x="6313800" y="1989000"/>
          <a:ext cx="504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Obrázo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476" y="1109488"/>
            <a:ext cx="2795623" cy="14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4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88"/>
            <a:ext cx="10515601" cy="1325563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/>
              <a:t>MODERNIZÁCIA OSTATNÝCH SPRÁVCOV CIEST SK8 ZA POSLEDNÉ 3 ROKY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Voľný tvar 6"/>
          <p:cNvSpPr/>
          <p:nvPr/>
        </p:nvSpPr>
        <p:spPr>
          <a:xfrm>
            <a:off x="2103120" y="3566160"/>
            <a:ext cx="957846" cy="1152144"/>
          </a:xfrm>
          <a:custGeom>
            <a:avLst/>
            <a:gdLst>
              <a:gd name="connsiteX0" fmla="*/ 170688 w 957846"/>
              <a:gd name="connsiteY0" fmla="*/ 18288 h 1152144"/>
              <a:gd name="connsiteX1" fmla="*/ 316992 w 957846"/>
              <a:gd name="connsiteY1" fmla="*/ 12192 h 1152144"/>
              <a:gd name="connsiteX2" fmla="*/ 353568 w 957846"/>
              <a:gd name="connsiteY2" fmla="*/ 0 h 1152144"/>
              <a:gd name="connsiteX3" fmla="*/ 426720 w 957846"/>
              <a:gd name="connsiteY3" fmla="*/ 6096 h 1152144"/>
              <a:gd name="connsiteX4" fmla="*/ 463296 w 957846"/>
              <a:gd name="connsiteY4" fmla="*/ 18288 h 1152144"/>
              <a:gd name="connsiteX5" fmla="*/ 548640 w 957846"/>
              <a:gd name="connsiteY5" fmla="*/ 12192 h 1152144"/>
              <a:gd name="connsiteX6" fmla="*/ 573024 w 957846"/>
              <a:gd name="connsiteY6" fmla="*/ 48768 h 1152144"/>
              <a:gd name="connsiteX7" fmla="*/ 591312 w 957846"/>
              <a:gd name="connsiteY7" fmla="*/ 85344 h 1152144"/>
              <a:gd name="connsiteX8" fmla="*/ 597408 w 957846"/>
              <a:gd name="connsiteY8" fmla="*/ 103632 h 1152144"/>
              <a:gd name="connsiteX9" fmla="*/ 615696 w 957846"/>
              <a:gd name="connsiteY9" fmla="*/ 109728 h 1152144"/>
              <a:gd name="connsiteX10" fmla="*/ 646176 w 957846"/>
              <a:gd name="connsiteY10" fmla="*/ 85344 h 1152144"/>
              <a:gd name="connsiteX11" fmla="*/ 682752 w 957846"/>
              <a:gd name="connsiteY11" fmla="*/ 67056 h 1152144"/>
              <a:gd name="connsiteX12" fmla="*/ 731520 w 957846"/>
              <a:gd name="connsiteY12" fmla="*/ 109728 h 1152144"/>
              <a:gd name="connsiteX13" fmla="*/ 743712 w 957846"/>
              <a:gd name="connsiteY13" fmla="*/ 128016 h 1152144"/>
              <a:gd name="connsiteX14" fmla="*/ 737616 w 957846"/>
              <a:gd name="connsiteY14" fmla="*/ 146304 h 1152144"/>
              <a:gd name="connsiteX15" fmla="*/ 707136 w 957846"/>
              <a:gd name="connsiteY15" fmla="*/ 201168 h 1152144"/>
              <a:gd name="connsiteX16" fmla="*/ 713232 w 957846"/>
              <a:gd name="connsiteY16" fmla="*/ 225552 h 1152144"/>
              <a:gd name="connsiteX17" fmla="*/ 749808 w 957846"/>
              <a:gd name="connsiteY17" fmla="*/ 249936 h 1152144"/>
              <a:gd name="connsiteX18" fmla="*/ 768096 w 957846"/>
              <a:gd name="connsiteY18" fmla="*/ 268224 h 1152144"/>
              <a:gd name="connsiteX19" fmla="*/ 804672 w 957846"/>
              <a:gd name="connsiteY19" fmla="*/ 292608 h 1152144"/>
              <a:gd name="connsiteX20" fmla="*/ 841248 w 957846"/>
              <a:gd name="connsiteY20" fmla="*/ 365760 h 1152144"/>
              <a:gd name="connsiteX21" fmla="*/ 853440 w 957846"/>
              <a:gd name="connsiteY21" fmla="*/ 402336 h 1152144"/>
              <a:gd name="connsiteX22" fmla="*/ 859536 w 957846"/>
              <a:gd name="connsiteY22" fmla="*/ 420624 h 1152144"/>
              <a:gd name="connsiteX23" fmla="*/ 877824 w 957846"/>
              <a:gd name="connsiteY23" fmla="*/ 438912 h 1152144"/>
              <a:gd name="connsiteX24" fmla="*/ 914400 w 957846"/>
              <a:gd name="connsiteY24" fmla="*/ 451104 h 1152144"/>
              <a:gd name="connsiteX25" fmla="*/ 926592 w 957846"/>
              <a:gd name="connsiteY25" fmla="*/ 597408 h 1152144"/>
              <a:gd name="connsiteX26" fmla="*/ 932688 w 957846"/>
              <a:gd name="connsiteY26" fmla="*/ 615696 h 1152144"/>
              <a:gd name="connsiteX27" fmla="*/ 950976 w 957846"/>
              <a:gd name="connsiteY27" fmla="*/ 633984 h 1152144"/>
              <a:gd name="connsiteX28" fmla="*/ 957072 w 957846"/>
              <a:gd name="connsiteY28" fmla="*/ 652272 h 1152144"/>
              <a:gd name="connsiteX29" fmla="*/ 920496 w 957846"/>
              <a:gd name="connsiteY29" fmla="*/ 688848 h 1152144"/>
              <a:gd name="connsiteX30" fmla="*/ 932688 w 957846"/>
              <a:gd name="connsiteY30" fmla="*/ 725424 h 1152144"/>
              <a:gd name="connsiteX31" fmla="*/ 944880 w 957846"/>
              <a:gd name="connsiteY31" fmla="*/ 762000 h 1152144"/>
              <a:gd name="connsiteX32" fmla="*/ 950976 w 957846"/>
              <a:gd name="connsiteY32" fmla="*/ 780288 h 1152144"/>
              <a:gd name="connsiteX33" fmla="*/ 957072 w 957846"/>
              <a:gd name="connsiteY33" fmla="*/ 798576 h 1152144"/>
              <a:gd name="connsiteX34" fmla="*/ 938784 w 957846"/>
              <a:gd name="connsiteY34" fmla="*/ 877824 h 1152144"/>
              <a:gd name="connsiteX35" fmla="*/ 902208 w 957846"/>
              <a:gd name="connsiteY35" fmla="*/ 902208 h 1152144"/>
              <a:gd name="connsiteX36" fmla="*/ 847344 w 957846"/>
              <a:gd name="connsiteY36" fmla="*/ 896112 h 1152144"/>
              <a:gd name="connsiteX37" fmla="*/ 829056 w 957846"/>
              <a:gd name="connsiteY37" fmla="*/ 890016 h 1152144"/>
              <a:gd name="connsiteX38" fmla="*/ 816864 w 957846"/>
              <a:gd name="connsiteY38" fmla="*/ 871728 h 1152144"/>
              <a:gd name="connsiteX39" fmla="*/ 780288 w 957846"/>
              <a:gd name="connsiteY39" fmla="*/ 847344 h 1152144"/>
              <a:gd name="connsiteX40" fmla="*/ 762000 w 957846"/>
              <a:gd name="connsiteY40" fmla="*/ 853440 h 1152144"/>
              <a:gd name="connsiteX41" fmla="*/ 743712 w 957846"/>
              <a:gd name="connsiteY41" fmla="*/ 914400 h 1152144"/>
              <a:gd name="connsiteX42" fmla="*/ 707136 w 957846"/>
              <a:gd name="connsiteY42" fmla="*/ 938784 h 1152144"/>
              <a:gd name="connsiteX43" fmla="*/ 664464 w 957846"/>
              <a:gd name="connsiteY43" fmla="*/ 963168 h 1152144"/>
              <a:gd name="connsiteX44" fmla="*/ 658368 w 957846"/>
              <a:gd name="connsiteY44" fmla="*/ 981456 h 1152144"/>
              <a:gd name="connsiteX45" fmla="*/ 676656 w 957846"/>
              <a:gd name="connsiteY45" fmla="*/ 993648 h 1152144"/>
              <a:gd name="connsiteX46" fmla="*/ 694944 w 957846"/>
              <a:gd name="connsiteY46" fmla="*/ 1011936 h 1152144"/>
              <a:gd name="connsiteX47" fmla="*/ 688848 w 957846"/>
              <a:gd name="connsiteY47" fmla="*/ 1036320 h 1152144"/>
              <a:gd name="connsiteX48" fmla="*/ 652272 w 957846"/>
              <a:gd name="connsiteY48" fmla="*/ 1060704 h 1152144"/>
              <a:gd name="connsiteX49" fmla="*/ 615696 w 957846"/>
              <a:gd name="connsiteY49" fmla="*/ 1097280 h 1152144"/>
              <a:gd name="connsiteX50" fmla="*/ 597408 w 957846"/>
              <a:gd name="connsiteY50" fmla="*/ 1115568 h 1152144"/>
              <a:gd name="connsiteX51" fmla="*/ 585216 w 957846"/>
              <a:gd name="connsiteY51" fmla="*/ 1133856 h 1152144"/>
              <a:gd name="connsiteX52" fmla="*/ 548640 w 957846"/>
              <a:gd name="connsiteY52" fmla="*/ 1146048 h 1152144"/>
              <a:gd name="connsiteX53" fmla="*/ 530352 w 957846"/>
              <a:gd name="connsiteY53" fmla="*/ 1152144 h 1152144"/>
              <a:gd name="connsiteX54" fmla="*/ 499872 w 957846"/>
              <a:gd name="connsiteY54" fmla="*/ 1146048 h 1152144"/>
              <a:gd name="connsiteX55" fmla="*/ 347472 w 957846"/>
              <a:gd name="connsiteY55" fmla="*/ 1133856 h 1152144"/>
              <a:gd name="connsiteX56" fmla="*/ 329184 w 957846"/>
              <a:gd name="connsiteY56" fmla="*/ 1115568 h 1152144"/>
              <a:gd name="connsiteX57" fmla="*/ 304800 w 957846"/>
              <a:gd name="connsiteY57" fmla="*/ 1078992 h 1152144"/>
              <a:gd name="connsiteX58" fmla="*/ 304800 w 957846"/>
              <a:gd name="connsiteY58" fmla="*/ 981456 h 1152144"/>
              <a:gd name="connsiteX59" fmla="*/ 280416 w 957846"/>
              <a:gd name="connsiteY59" fmla="*/ 944880 h 1152144"/>
              <a:gd name="connsiteX60" fmla="*/ 268224 w 957846"/>
              <a:gd name="connsiteY60" fmla="*/ 926592 h 1152144"/>
              <a:gd name="connsiteX61" fmla="*/ 256032 w 957846"/>
              <a:gd name="connsiteY61" fmla="*/ 908304 h 1152144"/>
              <a:gd name="connsiteX62" fmla="*/ 237744 w 957846"/>
              <a:gd name="connsiteY62" fmla="*/ 890016 h 1152144"/>
              <a:gd name="connsiteX63" fmla="*/ 225552 w 957846"/>
              <a:gd name="connsiteY63" fmla="*/ 871728 h 1152144"/>
              <a:gd name="connsiteX64" fmla="*/ 170688 w 957846"/>
              <a:gd name="connsiteY64" fmla="*/ 829056 h 1152144"/>
              <a:gd name="connsiteX65" fmla="*/ 152400 w 957846"/>
              <a:gd name="connsiteY65" fmla="*/ 822960 h 1152144"/>
              <a:gd name="connsiteX66" fmla="*/ 140208 w 957846"/>
              <a:gd name="connsiteY66" fmla="*/ 804672 h 1152144"/>
              <a:gd name="connsiteX67" fmla="*/ 121920 w 957846"/>
              <a:gd name="connsiteY67" fmla="*/ 743712 h 1152144"/>
              <a:gd name="connsiteX68" fmla="*/ 103632 w 957846"/>
              <a:gd name="connsiteY68" fmla="*/ 627888 h 1152144"/>
              <a:gd name="connsiteX69" fmla="*/ 67056 w 957846"/>
              <a:gd name="connsiteY69" fmla="*/ 554736 h 1152144"/>
              <a:gd name="connsiteX70" fmla="*/ 30480 w 957846"/>
              <a:gd name="connsiteY70" fmla="*/ 518160 h 1152144"/>
              <a:gd name="connsiteX71" fmla="*/ 18288 w 957846"/>
              <a:gd name="connsiteY71" fmla="*/ 481584 h 1152144"/>
              <a:gd name="connsiteX72" fmla="*/ 12192 w 957846"/>
              <a:gd name="connsiteY72" fmla="*/ 463296 h 1152144"/>
              <a:gd name="connsiteX73" fmla="*/ 0 w 957846"/>
              <a:gd name="connsiteY73" fmla="*/ 402336 h 1152144"/>
              <a:gd name="connsiteX74" fmla="*/ 6096 w 957846"/>
              <a:gd name="connsiteY74" fmla="*/ 280416 h 1152144"/>
              <a:gd name="connsiteX75" fmla="*/ 36576 w 957846"/>
              <a:gd name="connsiteY75" fmla="*/ 225552 h 1152144"/>
              <a:gd name="connsiteX76" fmla="*/ 42672 w 957846"/>
              <a:gd name="connsiteY76" fmla="*/ 207264 h 1152144"/>
              <a:gd name="connsiteX77" fmla="*/ 79248 w 957846"/>
              <a:gd name="connsiteY77" fmla="*/ 152400 h 1152144"/>
              <a:gd name="connsiteX78" fmla="*/ 91440 w 957846"/>
              <a:gd name="connsiteY78" fmla="*/ 134112 h 1152144"/>
              <a:gd name="connsiteX79" fmla="*/ 103632 w 957846"/>
              <a:gd name="connsiteY79" fmla="*/ 97536 h 1152144"/>
              <a:gd name="connsiteX80" fmla="*/ 115824 w 957846"/>
              <a:gd name="connsiteY80" fmla="*/ 79248 h 1152144"/>
              <a:gd name="connsiteX81" fmla="*/ 128016 w 957846"/>
              <a:gd name="connsiteY81" fmla="*/ 42672 h 1152144"/>
              <a:gd name="connsiteX82" fmla="*/ 170688 w 957846"/>
              <a:gd name="connsiteY82" fmla="*/ 18288 h 11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957846" h="1152144">
                <a:moveTo>
                  <a:pt x="170688" y="18288"/>
                </a:moveTo>
                <a:cubicBezTo>
                  <a:pt x="219456" y="16256"/>
                  <a:pt x="268424" y="17049"/>
                  <a:pt x="316992" y="12192"/>
                </a:cubicBezTo>
                <a:cubicBezTo>
                  <a:pt x="329780" y="10913"/>
                  <a:pt x="353568" y="0"/>
                  <a:pt x="353568" y="0"/>
                </a:cubicBezTo>
                <a:cubicBezTo>
                  <a:pt x="377952" y="2032"/>
                  <a:pt x="402584" y="2073"/>
                  <a:pt x="426720" y="6096"/>
                </a:cubicBezTo>
                <a:cubicBezTo>
                  <a:pt x="439397" y="8209"/>
                  <a:pt x="463296" y="18288"/>
                  <a:pt x="463296" y="18288"/>
                </a:cubicBezTo>
                <a:cubicBezTo>
                  <a:pt x="491744" y="16256"/>
                  <a:pt x="521160" y="4559"/>
                  <a:pt x="548640" y="12192"/>
                </a:cubicBezTo>
                <a:cubicBezTo>
                  <a:pt x="562758" y="16114"/>
                  <a:pt x="568390" y="34867"/>
                  <a:pt x="573024" y="48768"/>
                </a:cubicBezTo>
                <a:cubicBezTo>
                  <a:pt x="588346" y="94735"/>
                  <a:pt x="567677" y="38075"/>
                  <a:pt x="591312" y="85344"/>
                </a:cubicBezTo>
                <a:cubicBezTo>
                  <a:pt x="594186" y="91091"/>
                  <a:pt x="592864" y="99088"/>
                  <a:pt x="597408" y="103632"/>
                </a:cubicBezTo>
                <a:cubicBezTo>
                  <a:pt x="601952" y="108176"/>
                  <a:pt x="609600" y="107696"/>
                  <a:pt x="615696" y="109728"/>
                </a:cubicBezTo>
                <a:cubicBezTo>
                  <a:pt x="651299" y="97860"/>
                  <a:pt x="618602" y="112918"/>
                  <a:pt x="646176" y="85344"/>
                </a:cubicBezTo>
                <a:cubicBezTo>
                  <a:pt x="657993" y="73527"/>
                  <a:pt x="667878" y="72014"/>
                  <a:pt x="682752" y="67056"/>
                </a:cubicBezTo>
                <a:cubicBezTo>
                  <a:pt x="721351" y="76706"/>
                  <a:pt x="702489" y="66181"/>
                  <a:pt x="731520" y="109728"/>
                </a:cubicBezTo>
                <a:lnTo>
                  <a:pt x="743712" y="128016"/>
                </a:lnTo>
                <a:cubicBezTo>
                  <a:pt x="741680" y="134112"/>
                  <a:pt x="740737" y="140687"/>
                  <a:pt x="737616" y="146304"/>
                </a:cubicBezTo>
                <a:cubicBezTo>
                  <a:pt x="702681" y="209188"/>
                  <a:pt x="720930" y="159787"/>
                  <a:pt x="707136" y="201168"/>
                </a:cubicBezTo>
                <a:cubicBezTo>
                  <a:pt x="709168" y="209296"/>
                  <a:pt x="707715" y="219247"/>
                  <a:pt x="713232" y="225552"/>
                </a:cubicBezTo>
                <a:cubicBezTo>
                  <a:pt x="722881" y="236579"/>
                  <a:pt x="739447" y="239575"/>
                  <a:pt x="749808" y="249936"/>
                </a:cubicBezTo>
                <a:cubicBezTo>
                  <a:pt x="755904" y="256032"/>
                  <a:pt x="761291" y="262931"/>
                  <a:pt x="768096" y="268224"/>
                </a:cubicBezTo>
                <a:cubicBezTo>
                  <a:pt x="779662" y="277220"/>
                  <a:pt x="804672" y="292608"/>
                  <a:pt x="804672" y="292608"/>
                </a:cubicBezTo>
                <a:cubicBezTo>
                  <a:pt x="836185" y="339877"/>
                  <a:pt x="824422" y="315283"/>
                  <a:pt x="841248" y="365760"/>
                </a:cubicBezTo>
                <a:lnTo>
                  <a:pt x="853440" y="402336"/>
                </a:lnTo>
                <a:cubicBezTo>
                  <a:pt x="855472" y="408432"/>
                  <a:pt x="854992" y="416080"/>
                  <a:pt x="859536" y="420624"/>
                </a:cubicBezTo>
                <a:cubicBezTo>
                  <a:pt x="865632" y="426720"/>
                  <a:pt x="870288" y="434725"/>
                  <a:pt x="877824" y="438912"/>
                </a:cubicBezTo>
                <a:cubicBezTo>
                  <a:pt x="889058" y="445153"/>
                  <a:pt x="914400" y="451104"/>
                  <a:pt x="914400" y="451104"/>
                </a:cubicBezTo>
                <a:cubicBezTo>
                  <a:pt x="934968" y="512809"/>
                  <a:pt x="913789" y="443769"/>
                  <a:pt x="926592" y="597408"/>
                </a:cubicBezTo>
                <a:cubicBezTo>
                  <a:pt x="927126" y="603812"/>
                  <a:pt x="929124" y="610349"/>
                  <a:pt x="932688" y="615696"/>
                </a:cubicBezTo>
                <a:cubicBezTo>
                  <a:pt x="937470" y="622869"/>
                  <a:pt x="944880" y="627888"/>
                  <a:pt x="950976" y="633984"/>
                </a:cubicBezTo>
                <a:cubicBezTo>
                  <a:pt x="953008" y="640080"/>
                  <a:pt x="960193" y="646655"/>
                  <a:pt x="957072" y="652272"/>
                </a:cubicBezTo>
                <a:cubicBezTo>
                  <a:pt x="948699" y="667344"/>
                  <a:pt x="920496" y="688848"/>
                  <a:pt x="920496" y="688848"/>
                </a:cubicBezTo>
                <a:cubicBezTo>
                  <a:pt x="908837" y="723824"/>
                  <a:pt x="913662" y="691176"/>
                  <a:pt x="932688" y="725424"/>
                </a:cubicBezTo>
                <a:cubicBezTo>
                  <a:pt x="938929" y="736658"/>
                  <a:pt x="940816" y="749808"/>
                  <a:pt x="944880" y="762000"/>
                </a:cubicBezTo>
                <a:lnTo>
                  <a:pt x="950976" y="780288"/>
                </a:lnTo>
                <a:lnTo>
                  <a:pt x="957072" y="798576"/>
                </a:lnTo>
                <a:cubicBezTo>
                  <a:pt x="954737" y="821924"/>
                  <a:pt x="960693" y="858654"/>
                  <a:pt x="938784" y="877824"/>
                </a:cubicBezTo>
                <a:cubicBezTo>
                  <a:pt x="927757" y="887473"/>
                  <a:pt x="902208" y="902208"/>
                  <a:pt x="902208" y="902208"/>
                </a:cubicBezTo>
                <a:cubicBezTo>
                  <a:pt x="883920" y="900176"/>
                  <a:pt x="865494" y="899137"/>
                  <a:pt x="847344" y="896112"/>
                </a:cubicBezTo>
                <a:cubicBezTo>
                  <a:pt x="841006" y="895056"/>
                  <a:pt x="834074" y="894030"/>
                  <a:pt x="829056" y="890016"/>
                </a:cubicBezTo>
                <a:cubicBezTo>
                  <a:pt x="823335" y="885439"/>
                  <a:pt x="822378" y="876553"/>
                  <a:pt x="816864" y="871728"/>
                </a:cubicBezTo>
                <a:cubicBezTo>
                  <a:pt x="805837" y="862079"/>
                  <a:pt x="780288" y="847344"/>
                  <a:pt x="780288" y="847344"/>
                </a:cubicBezTo>
                <a:cubicBezTo>
                  <a:pt x="774192" y="849376"/>
                  <a:pt x="767018" y="849426"/>
                  <a:pt x="762000" y="853440"/>
                </a:cubicBezTo>
                <a:cubicBezTo>
                  <a:pt x="740513" y="870629"/>
                  <a:pt x="753442" y="890076"/>
                  <a:pt x="743712" y="914400"/>
                </a:cubicBezTo>
                <a:cubicBezTo>
                  <a:pt x="735781" y="934227"/>
                  <a:pt x="722496" y="932201"/>
                  <a:pt x="707136" y="938784"/>
                </a:cubicBezTo>
                <a:cubicBezTo>
                  <a:pt x="685480" y="948065"/>
                  <a:pt x="682830" y="950924"/>
                  <a:pt x="664464" y="963168"/>
                </a:cubicBezTo>
                <a:cubicBezTo>
                  <a:pt x="662432" y="969264"/>
                  <a:pt x="655982" y="975490"/>
                  <a:pt x="658368" y="981456"/>
                </a:cubicBezTo>
                <a:cubicBezTo>
                  <a:pt x="661089" y="988258"/>
                  <a:pt x="671028" y="988958"/>
                  <a:pt x="676656" y="993648"/>
                </a:cubicBezTo>
                <a:cubicBezTo>
                  <a:pt x="683279" y="999167"/>
                  <a:pt x="688848" y="1005840"/>
                  <a:pt x="694944" y="1011936"/>
                </a:cubicBezTo>
                <a:cubicBezTo>
                  <a:pt x="692912" y="1020064"/>
                  <a:pt x="694365" y="1030015"/>
                  <a:pt x="688848" y="1036320"/>
                </a:cubicBezTo>
                <a:cubicBezTo>
                  <a:pt x="679199" y="1047347"/>
                  <a:pt x="662633" y="1050343"/>
                  <a:pt x="652272" y="1060704"/>
                </a:cubicBezTo>
                <a:lnTo>
                  <a:pt x="615696" y="1097280"/>
                </a:lnTo>
                <a:cubicBezTo>
                  <a:pt x="609600" y="1103376"/>
                  <a:pt x="602190" y="1108395"/>
                  <a:pt x="597408" y="1115568"/>
                </a:cubicBezTo>
                <a:cubicBezTo>
                  <a:pt x="593344" y="1121664"/>
                  <a:pt x="591429" y="1129973"/>
                  <a:pt x="585216" y="1133856"/>
                </a:cubicBezTo>
                <a:cubicBezTo>
                  <a:pt x="574318" y="1140667"/>
                  <a:pt x="560832" y="1141984"/>
                  <a:pt x="548640" y="1146048"/>
                </a:cubicBezTo>
                <a:lnTo>
                  <a:pt x="530352" y="1152144"/>
                </a:lnTo>
                <a:cubicBezTo>
                  <a:pt x="520192" y="1150112"/>
                  <a:pt x="510182" y="1147079"/>
                  <a:pt x="499872" y="1146048"/>
                </a:cubicBezTo>
                <a:cubicBezTo>
                  <a:pt x="449163" y="1140977"/>
                  <a:pt x="397641" y="1142815"/>
                  <a:pt x="347472" y="1133856"/>
                </a:cubicBezTo>
                <a:cubicBezTo>
                  <a:pt x="338985" y="1132341"/>
                  <a:pt x="334477" y="1122373"/>
                  <a:pt x="329184" y="1115568"/>
                </a:cubicBezTo>
                <a:cubicBezTo>
                  <a:pt x="320188" y="1104002"/>
                  <a:pt x="304800" y="1078992"/>
                  <a:pt x="304800" y="1078992"/>
                </a:cubicBezTo>
                <a:cubicBezTo>
                  <a:pt x="309015" y="1045276"/>
                  <a:pt x="316841" y="1015172"/>
                  <a:pt x="304800" y="981456"/>
                </a:cubicBezTo>
                <a:cubicBezTo>
                  <a:pt x="299872" y="967657"/>
                  <a:pt x="288544" y="957072"/>
                  <a:pt x="280416" y="944880"/>
                </a:cubicBezTo>
                <a:lnTo>
                  <a:pt x="268224" y="926592"/>
                </a:lnTo>
                <a:cubicBezTo>
                  <a:pt x="264160" y="920496"/>
                  <a:pt x="261213" y="913485"/>
                  <a:pt x="256032" y="908304"/>
                </a:cubicBezTo>
                <a:cubicBezTo>
                  <a:pt x="249936" y="902208"/>
                  <a:pt x="243263" y="896639"/>
                  <a:pt x="237744" y="890016"/>
                </a:cubicBezTo>
                <a:cubicBezTo>
                  <a:pt x="233054" y="884388"/>
                  <a:pt x="230242" y="877356"/>
                  <a:pt x="225552" y="871728"/>
                </a:cubicBezTo>
                <a:cubicBezTo>
                  <a:pt x="213414" y="857162"/>
                  <a:pt x="186373" y="834284"/>
                  <a:pt x="170688" y="829056"/>
                </a:cubicBezTo>
                <a:lnTo>
                  <a:pt x="152400" y="822960"/>
                </a:lnTo>
                <a:cubicBezTo>
                  <a:pt x="148336" y="816864"/>
                  <a:pt x="143184" y="811367"/>
                  <a:pt x="140208" y="804672"/>
                </a:cubicBezTo>
                <a:cubicBezTo>
                  <a:pt x="135872" y="794916"/>
                  <a:pt x="124284" y="757898"/>
                  <a:pt x="121920" y="743712"/>
                </a:cubicBezTo>
                <a:cubicBezTo>
                  <a:pt x="121003" y="738208"/>
                  <a:pt x="110770" y="654062"/>
                  <a:pt x="103632" y="627888"/>
                </a:cubicBezTo>
                <a:cubicBezTo>
                  <a:pt x="96195" y="600619"/>
                  <a:pt x="87864" y="575544"/>
                  <a:pt x="67056" y="554736"/>
                </a:cubicBezTo>
                <a:lnTo>
                  <a:pt x="30480" y="518160"/>
                </a:lnTo>
                <a:lnTo>
                  <a:pt x="18288" y="481584"/>
                </a:lnTo>
                <a:cubicBezTo>
                  <a:pt x="16256" y="475488"/>
                  <a:pt x="13248" y="469634"/>
                  <a:pt x="12192" y="463296"/>
                </a:cubicBezTo>
                <a:cubicBezTo>
                  <a:pt x="4719" y="418456"/>
                  <a:pt x="9094" y="438711"/>
                  <a:pt x="0" y="402336"/>
                </a:cubicBezTo>
                <a:cubicBezTo>
                  <a:pt x="2032" y="361696"/>
                  <a:pt x="2571" y="320954"/>
                  <a:pt x="6096" y="280416"/>
                </a:cubicBezTo>
                <a:cubicBezTo>
                  <a:pt x="8259" y="255543"/>
                  <a:pt x="28163" y="250791"/>
                  <a:pt x="36576" y="225552"/>
                </a:cubicBezTo>
                <a:cubicBezTo>
                  <a:pt x="38608" y="219456"/>
                  <a:pt x="39551" y="212881"/>
                  <a:pt x="42672" y="207264"/>
                </a:cubicBezTo>
                <a:lnTo>
                  <a:pt x="79248" y="152400"/>
                </a:lnTo>
                <a:cubicBezTo>
                  <a:pt x="83312" y="146304"/>
                  <a:pt x="89123" y="141063"/>
                  <a:pt x="91440" y="134112"/>
                </a:cubicBezTo>
                <a:cubicBezTo>
                  <a:pt x="95504" y="121920"/>
                  <a:pt x="96503" y="108229"/>
                  <a:pt x="103632" y="97536"/>
                </a:cubicBezTo>
                <a:cubicBezTo>
                  <a:pt x="107696" y="91440"/>
                  <a:pt x="112848" y="85943"/>
                  <a:pt x="115824" y="79248"/>
                </a:cubicBezTo>
                <a:cubicBezTo>
                  <a:pt x="121043" y="67504"/>
                  <a:pt x="122269" y="54167"/>
                  <a:pt x="128016" y="42672"/>
                </a:cubicBezTo>
                <a:lnTo>
                  <a:pt x="170688" y="1828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2249424" y="2901678"/>
            <a:ext cx="1496589" cy="2408692"/>
          </a:xfrm>
          <a:custGeom>
            <a:avLst/>
            <a:gdLst>
              <a:gd name="connsiteX0" fmla="*/ 0 w 1496589"/>
              <a:gd name="connsiteY0" fmla="*/ 670578 h 2408692"/>
              <a:gd name="connsiteX1" fmla="*/ 18288 w 1496589"/>
              <a:gd name="connsiteY1" fmla="*/ 505986 h 2408692"/>
              <a:gd name="connsiteX2" fmla="*/ 79248 w 1496589"/>
              <a:gd name="connsiteY2" fmla="*/ 408450 h 2408692"/>
              <a:gd name="connsiteX3" fmla="*/ 164592 w 1496589"/>
              <a:gd name="connsiteY3" fmla="*/ 219474 h 2408692"/>
              <a:gd name="connsiteX4" fmla="*/ 256032 w 1496589"/>
              <a:gd name="connsiteY4" fmla="*/ 134130 h 2408692"/>
              <a:gd name="connsiteX5" fmla="*/ 298704 w 1496589"/>
              <a:gd name="connsiteY5" fmla="*/ 60978 h 2408692"/>
              <a:gd name="connsiteX6" fmla="*/ 371856 w 1496589"/>
              <a:gd name="connsiteY6" fmla="*/ 18 h 2408692"/>
              <a:gd name="connsiteX7" fmla="*/ 530352 w 1496589"/>
              <a:gd name="connsiteY7" fmla="*/ 54882 h 2408692"/>
              <a:gd name="connsiteX8" fmla="*/ 646176 w 1496589"/>
              <a:gd name="connsiteY8" fmla="*/ 91458 h 2408692"/>
              <a:gd name="connsiteX9" fmla="*/ 688848 w 1496589"/>
              <a:gd name="connsiteY9" fmla="*/ 121938 h 2408692"/>
              <a:gd name="connsiteX10" fmla="*/ 615696 w 1496589"/>
              <a:gd name="connsiteY10" fmla="*/ 213378 h 2408692"/>
              <a:gd name="connsiteX11" fmla="*/ 664464 w 1496589"/>
              <a:gd name="connsiteY11" fmla="*/ 225570 h 2408692"/>
              <a:gd name="connsiteX12" fmla="*/ 707136 w 1496589"/>
              <a:gd name="connsiteY12" fmla="*/ 195090 h 2408692"/>
              <a:gd name="connsiteX13" fmla="*/ 810768 w 1496589"/>
              <a:gd name="connsiteY13" fmla="*/ 310914 h 2408692"/>
              <a:gd name="connsiteX14" fmla="*/ 768096 w 1496589"/>
              <a:gd name="connsiteY14" fmla="*/ 365778 h 2408692"/>
              <a:gd name="connsiteX15" fmla="*/ 877824 w 1496589"/>
              <a:gd name="connsiteY15" fmla="*/ 524274 h 2408692"/>
              <a:gd name="connsiteX16" fmla="*/ 963168 w 1496589"/>
              <a:gd name="connsiteY16" fmla="*/ 518178 h 2408692"/>
              <a:gd name="connsiteX17" fmla="*/ 993648 w 1496589"/>
              <a:gd name="connsiteY17" fmla="*/ 469410 h 2408692"/>
              <a:gd name="connsiteX18" fmla="*/ 1109472 w 1496589"/>
              <a:gd name="connsiteY18" fmla="*/ 438930 h 2408692"/>
              <a:gd name="connsiteX19" fmla="*/ 1170432 w 1496589"/>
              <a:gd name="connsiteY19" fmla="*/ 518178 h 2408692"/>
              <a:gd name="connsiteX20" fmla="*/ 1298448 w 1496589"/>
              <a:gd name="connsiteY20" fmla="*/ 512082 h 2408692"/>
              <a:gd name="connsiteX21" fmla="*/ 1493520 w 1496589"/>
              <a:gd name="connsiteY21" fmla="*/ 603522 h 2408692"/>
              <a:gd name="connsiteX22" fmla="*/ 1414272 w 1496589"/>
              <a:gd name="connsiteY22" fmla="*/ 658386 h 2408692"/>
              <a:gd name="connsiteX23" fmla="*/ 1365504 w 1496589"/>
              <a:gd name="connsiteY23" fmla="*/ 627906 h 2408692"/>
              <a:gd name="connsiteX24" fmla="*/ 1292352 w 1496589"/>
              <a:gd name="connsiteY24" fmla="*/ 798594 h 2408692"/>
              <a:gd name="connsiteX25" fmla="*/ 1432560 w 1496589"/>
              <a:gd name="connsiteY25" fmla="*/ 902226 h 2408692"/>
              <a:gd name="connsiteX26" fmla="*/ 1267968 w 1496589"/>
              <a:gd name="connsiteY26" fmla="*/ 1255794 h 2408692"/>
              <a:gd name="connsiteX27" fmla="*/ 1298448 w 1496589"/>
              <a:gd name="connsiteY27" fmla="*/ 1274082 h 2408692"/>
              <a:gd name="connsiteX28" fmla="*/ 1292352 w 1496589"/>
              <a:gd name="connsiteY28" fmla="*/ 1408194 h 2408692"/>
              <a:gd name="connsiteX29" fmla="*/ 1322832 w 1496589"/>
              <a:gd name="connsiteY29" fmla="*/ 1444770 h 2408692"/>
              <a:gd name="connsiteX30" fmla="*/ 1267968 w 1496589"/>
              <a:gd name="connsiteY30" fmla="*/ 1481346 h 2408692"/>
              <a:gd name="connsiteX31" fmla="*/ 1219200 w 1496589"/>
              <a:gd name="connsiteY31" fmla="*/ 1450866 h 2408692"/>
              <a:gd name="connsiteX32" fmla="*/ 1188720 w 1496589"/>
              <a:gd name="connsiteY32" fmla="*/ 1487442 h 2408692"/>
              <a:gd name="connsiteX33" fmla="*/ 1237488 w 1496589"/>
              <a:gd name="connsiteY33" fmla="*/ 1542306 h 2408692"/>
              <a:gd name="connsiteX34" fmla="*/ 1200912 w 1496589"/>
              <a:gd name="connsiteY34" fmla="*/ 1572786 h 2408692"/>
              <a:gd name="connsiteX35" fmla="*/ 1170432 w 1496589"/>
              <a:gd name="connsiteY35" fmla="*/ 1554498 h 2408692"/>
              <a:gd name="connsiteX36" fmla="*/ 1139952 w 1496589"/>
              <a:gd name="connsiteY36" fmla="*/ 1566690 h 2408692"/>
              <a:gd name="connsiteX37" fmla="*/ 1213104 w 1496589"/>
              <a:gd name="connsiteY37" fmla="*/ 1645938 h 2408692"/>
              <a:gd name="connsiteX38" fmla="*/ 1213104 w 1496589"/>
              <a:gd name="connsiteY38" fmla="*/ 1731282 h 2408692"/>
              <a:gd name="connsiteX39" fmla="*/ 1255776 w 1496589"/>
              <a:gd name="connsiteY39" fmla="*/ 1719090 h 2408692"/>
              <a:gd name="connsiteX40" fmla="*/ 1267968 w 1496589"/>
              <a:gd name="connsiteY40" fmla="*/ 1834914 h 2408692"/>
              <a:gd name="connsiteX41" fmla="*/ 1298448 w 1496589"/>
              <a:gd name="connsiteY41" fmla="*/ 1841010 h 2408692"/>
              <a:gd name="connsiteX42" fmla="*/ 1304544 w 1496589"/>
              <a:gd name="connsiteY42" fmla="*/ 2084850 h 2408692"/>
              <a:gd name="connsiteX43" fmla="*/ 1188720 w 1496589"/>
              <a:gd name="connsiteY43" fmla="*/ 2151906 h 2408692"/>
              <a:gd name="connsiteX44" fmla="*/ 1158240 w 1496589"/>
              <a:gd name="connsiteY44" fmla="*/ 2298210 h 2408692"/>
              <a:gd name="connsiteX45" fmla="*/ 1091184 w 1496589"/>
              <a:gd name="connsiteY45" fmla="*/ 2304306 h 2408692"/>
              <a:gd name="connsiteX46" fmla="*/ 1060704 w 1496589"/>
              <a:gd name="connsiteY46" fmla="*/ 2407938 h 2408692"/>
              <a:gd name="connsiteX47" fmla="*/ 865632 w 1496589"/>
              <a:gd name="connsiteY47" fmla="*/ 2243346 h 2408692"/>
              <a:gd name="connsiteX48" fmla="*/ 694944 w 1496589"/>
              <a:gd name="connsiteY48" fmla="*/ 2145810 h 2408692"/>
              <a:gd name="connsiteX49" fmla="*/ 640080 w 1496589"/>
              <a:gd name="connsiteY49" fmla="*/ 2029986 h 2408692"/>
              <a:gd name="connsiteX50" fmla="*/ 432816 w 1496589"/>
              <a:gd name="connsiteY50" fmla="*/ 1798338 h 2408692"/>
              <a:gd name="connsiteX51" fmla="*/ 505968 w 1496589"/>
              <a:gd name="connsiteY51" fmla="*/ 1737378 h 2408692"/>
              <a:gd name="connsiteX52" fmla="*/ 542544 w 1496589"/>
              <a:gd name="connsiteY52" fmla="*/ 1694706 h 2408692"/>
              <a:gd name="connsiteX53" fmla="*/ 512064 w 1496589"/>
              <a:gd name="connsiteY53" fmla="*/ 1645938 h 2408692"/>
              <a:gd name="connsiteX54" fmla="*/ 585216 w 1496589"/>
              <a:gd name="connsiteY54" fmla="*/ 1584978 h 2408692"/>
              <a:gd name="connsiteX55" fmla="*/ 633984 w 1496589"/>
              <a:gd name="connsiteY55" fmla="*/ 1530114 h 2408692"/>
              <a:gd name="connsiteX56" fmla="*/ 701040 w 1496589"/>
              <a:gd name="connsiteY56" fmla="*/ 1572786 h 2408692"/>
              <a:gd name="connsiteX57" fmla="*/ 792480 w 1496589"/>
              <a:gd name="connsiteY57" fmla="*/ 1554498 h 2408692"/>
              <a:gd name="connsiteX58" fmla="*/ 810768 w 1496589"/>
              <a:gd name="connsiteY58" fmla="*/ 1475250 h 2408692"/>
              <a:gd name="connsiteX59" fmla="*/ 786384 w 1496589"/>
              <a:gd name="connsiteY59" fmla="*/ 1396002 h 2408692"/>
              <a:gd name="connsiteX60" fmla="*/ 762000 w 1496589"/>
              <a:gd name="connsiteY60" fmla="*/ 1335042 h 2408692"/>
              <a:gd name="connsiteX61" fmla="*/ 804672 w 1496589"/>
              <a:gd name="connsiteY61" fmla="*/ 1286274 h 2408692"/>
              <a:gd name="connsiteX62" fmla="*/ 774192 w 1496589"/>
              <a:gd name="connsiteY62" fmla="*/ 1237506 h 2408692"/>
              <a:gd name="connsiteX63" fmla="*/ 780288 w 1496589"/>
              <a:gd name="connsiteY63" fmla="*/ 1127778 h 2408692"/>
              <a:gd name="connsiteX64" fmla="*/ 707136 w 1496589"/>
              <a:gd name="connsiteY64" fmla="*/ 1072914 h 2408692"/>
              <a:gd name="connsiteX65" fmla="*/ 646176 w 1496589"/>
              <a:gd name="connsiteY65" fmla="*/ 950994 h 2408692"/>
              <a:gd name="connsiteX66" fmla="*/ 560832 w 1496589"/>
              <a:gd name="connsiteY66" fmla="*/ 883938 h 2408692"/>
              <a:gd name="connsiteX67" fmla="*/ 603504 w 1496589"/>
              <a:gd name="connsiteY67" fmla="*/ 810786 h 2408692"/>
              <a:gd name="connsiteX68" fmla="*/ 560832 w 1496589"/>
              <a:gd name="connsiteY68" fmla="*/ 743730 h 2408692"/>
              <a:gd name="connsiteX69" fmla="*/ 493776 w 1496589"/>
              <a:gd name="connsiteY69" fmla="*/ 737634 h 2408692"/>
              <a:gd name="connsiteX70" fmla="*/ 463296 w 1496589"/>
              <a:gd name="connsiteY70" fmla="*/ 780306 h 2408692"/>
              <a:gd name="connsiteX71" fmla="*/ 445008 w 1496589"/>
              <a:gd name="connsiteY71" fmla="*/ 762018 h 2408692"/>
              <a:gd name="connsiteX72" fmla="*/ 402336 w 1496589"/>
              <a:gd name="connsiteY72" fmla="*/ 682770 h 2408692"/>
              <a:gd name="connsiteX73" fmla="*/ 359664 w 1496589"/>
              <a:gd name="connsiteY73" fmla="*/ 682770 h 2408692"/>
              <a:gd name="connsiteX74" fmla="*/ 274320 w 1496589"/>
              <a:gd name="connsiteY74" fmla="*/ 664482 h 2408692"/>
              <a:gd name="connsiteX75" fmla="*/ 188976 w 1496589"/>
              <a:gd name="connsiteY75" fmla="*/ 670578 h 2408692"/>
              <a:gd name="connsiteX76" fmla="*/ 0 w 1496589"/>
              <a:gd name="connsiteY76" fmla="*/ 670578 h 240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96589" h="2408692">
                <a:moveTo>
                  <a:pt x="0" y="670578"/>
                </a:moveTo>
                <a:cubicBezTo>
                  <a:pt x="2540" y="610126"/>
                  <a:pt x="5080" y="549674"/>
                  <a:pt x="18288" y="505986"/>
                </a:cubicBezTo>
                <a:cubicBezTo>
                  <a:pt x="31496" y="462298"/>
                  <a:pt x="54864" y="456202"/>
                  <a:pt x="79248" y="408450"/>
                </a:cubicBezTo>
                <a:cubicBezTo>
                  <a:pt x="103632" y="360698"/>
                  <a:pt x="135128" y="265194"/>
                  <a:pt x="164592" y="219474"/>
                </a:cubicBezTo>
                <a:cubicBezTo>
                  <a:pt x="194056" y="173754"/>
                  <a:pt x="233680" y="160546"/>
                  <a:pt x="256032" y="134130"/>
                </a:cubicBezTo>
                <a:cubicBezTo>
                  <a:pt x="278384" y="107714"/>
                  <a:pt x="279400" y="83330"/>
                  <a:pt x="298704" y="60978"/>
                </a:cubicBezTo>
                <a:cubicBezTo>
                  <a:pt x="318008" y="38626"/>
                  <a:pt x="333248" y="1034"/>
                  <a:pt x="371856" y="18"/>
                </a:cubicBezTo>
                <a:cubicBezTo>
                  <a:pt x="410464" y="-998"/>
                  <a:pt x="484632" y="39642"/>
                  <a:pt x="530352" y="54882"/>
                </a:cubicBezTo>
                <a:cubicBezTo>
                  <a:pt x="576072" y="70122"/>
                  <a:pt x="619760" y="80282"/>
                  <a:pt x="646176" y="91458"/>
                </a:cubicBezTo>
                <a:cubicBezTo>
                  <a:pt x="672592" y="102634"/>
                  <a:pt x="693928" y="101618"/>
                  <a:pt x="688848" y="121938"/>
                </a:cubicBezTo>
                <a:cubicBezTo>
                  <a:pt x="683768" y="142258"/>
                  <a:pt x="619760" y="196106"/>
                  <a:pt x="615696" y="213378"/>
                </a:cubicBezTo>
                <a:cubicBezTo>
                  <a:pt x="611632" y="230650"/>
                  <a:pt x="649224" y="228618"/>
                  <a:pt x="664464" y="225570"/>
                </a:cubicBezTo>
                <a:cubicBezTo>
                  <a:pt x="679704" y="222522"/>
                  <a:pt x="682752" y="180866"/>
                  <a:pt x="707136" y="195090"/>
                </a:cubicBezTo>
                <a:cubicBezTo>
                  <a:pt x="731520" y="209314"/>
                  <a:pt x="800608" y="282466"/>
                  <a:pt x="810768" y="310914"/>
                </a:cubicBezTo>
                <a:cubicBezTo>
                  <a:pt x="820928" y="339362"/>
                  <a:pt x="756920" y="330218"/>
                  <a:pt x="768096" y="365778"/>
                </a:cubicBezTo>
                <a:cubicBezTo>
                  <a:pt x="779272" y="401338"/>
                  <a:pt x="845312" y="498874"/>
                  <a:pt x="877824" y="524274"/>
                </a:cubicBezTo>
                <a:cubicBezTo>
                  <a:pt x="910336" y="549674"/>
                  <a:pt x="943864" y="527322"/>
                  <a:pt x="963168" y="518178"/>
                </a:cubicBezTo>
                <a:cubicBezTo>
                  <a:pt x="982472" y="509034"/>
                  <a:pt x="969264" y="482618"/>
                  <a:pt x="993648" y="469410"/>
                </a:cubicBezTo>
                <a:cubicBezTo>
                  <a:pt x="1018032" y="456202"/>
                  <a:pt x="1080008" y="430802"/>
                  <a:pt x="1109472" y="438930"/>
                </a:cubicBezTo>
                <a:cubicBezTo>
                  <a:pt x="1138936" y="447058"/>
                  <a:pt x="1138936" y="505986"/>
                  <a:pt x="1170432" y="518178"/>
                </a:cubicBezTo>
                <a:cubicBezTo>
                  <a:pt x="1201928" y="530370"/>
                  <a:pt x="1244600" y="497858"/>
                  <a:pt x="1298448" y="512082"/>
                </a:cubicBezTo>
                <a:cubicBezTo>
                  <a:pt x="1352296" y="526306"/>
                  <a:pt x="1474216" y="579138"/>
                  <a:pt x="1493520" y="603522"/>
                </a:cubicBezTo>
                <a:cubicBezTo>
                  <a:pt x="1512824" y="627906"/>
                  <a:pt x="1435608" y="654322"/>
                  <a:pt x="1414272" y="658386"/>
                </a:cubicBezTo>
                <a:cubicBezTo>
                  <a:pt x="1392936" y="662450"/>
                  <a:pt x="1385824" y="604538"/>
                  <a:pt x="1365504" y="627906"/>
                </a:cubicBezTo>
                <a:cubicBezTo>
                  <a:pt x="1345184" y="651274"/>
                  <a:pt x="1281176" y="752874"/>
                  <a:pt x="1292352" y="798594"/>
                </a:cubicBezTo>
                <a:cubicBezTo>
                  <a:pt x="1303528" y="844314"/>
                  <a:pt x="1436624" y="826026"/>
                  <a:pt x="1432560" y="902226"/>
                </a:cubicBezTo>
                <a:cubicBezTo>
                  <a:pt x="1428496" y="978426"/>
                  <a:pt x="1290320" y="1193818"/>
                  <a:pt x="1267968" y="1255794"/>
                </a:cubicBezTo>
                <a:cubicBezTo>
                  <a:pt x="1245616" y="1317770"/>
                  <a:pt x="1294384" y="1248682"/>
                  <a:pt x="1298448" y="1274082"/>
                </a:cubicBezTo>
                <a:cubicBezTo>
                  <a:pt x="1302512" y="1299482"/>
                  <a:pt x="1288288" y="1379746"/>
                  <a:pt x="1292352" y="1408194"/>
                </a:cubicBezTo>
                <a:cubicBezTo>
                  <a:pt x="1296416" y="1436642"/>
                  <a:pt x="1326896" y="1432578"/>
                  <a:pt x="1322832" y="1444770"/>
                </a:cubicBezTo>
                <a:cubicBezTo>
                  <a:pt x="1318768" y="1456962"/>
                  <a:pt x="1285240" y="1480330"/>
                  <a:pt x="1267968" y="1481346"/>
                </a:cubicBezTo>
                <a:cubicBezTo>
                  <a:pt x="1250696" y="1482362"/>
                  <a:pt x="1232408" y="1449850"/>
                  <a:pt x="1219200" y="1450866"/>
                </a:cubicBezTo>
                <a:cubicBezTo>
                  <a:pt x="1205992" y="1451882"/>
                  <a:pt x="1185672" y="1472202"/>
                  <a:pt x="1188720" y="1487442"/>
                </a:cubicBezTo>
                <a:cubicBezTo>
                  <a:pt x="1191768" y="1502682"/>
                  <a:pt x="1235456" y="1528082"/>
                  <a:pt x="1237488" y="1542306"/>
                </a:cubicBezTo>
                <a:cubicBezTo>
                  <a:pt x="1239520" y="1556530"/>
                  <a:pt x="1212088" y="1570754"/>
                  <a:pt x="1200912" y="1572786"/>
                </a:cubicBezTo>
                <a:cubicBezTo>
                  <a:pt x="1189736" y="1574818"/>
                  <a:pt x="1180592" y="1555514"/>
                  <a:pt x="1170432" y="1554498"/>
                </a:cubicBezTo>
                <a:cubicBezTo>
                  <a:pt x="1160272" y="1553482"/>
                  <a:pt x="1132840" y="1551450"/>
                  <a:pt x="1139952" y="1566690"/>
                </a:cubicBezTo>
                <a:cubicBezTo>
                  <a:pt x="1147064" y="1581930"/>
                  <a:pt x="1200912" y="1618506"/>
                  <a:pt x="1213104" y="1645938"/>
                </a:cubicBezTo>
                <a:cubicBezTo>
                  <a:pt x="1225296" y="1673370"/>
                  <a:pt x="1205992" y="1719090"/>
                  <a:pt x="1213104" y="1731282"/>
                </a:cubicBezTo>
                <a:cubicBezTo>
                  <a:pt x="1220216" y="1743474"/>
                  <a:pt x="1246632" y="1701818"/>
                  <a:pt x="1255776" y="1719090"/>
                </a:cubicBezTo>
                <a:cubicBezTo>
                  <a:pt x="1264920" y="1736362"/>
                  <a:pt x="1260856" y="1814594"/>
                  <a:pt x="1267968" y="1834914"/>
                </a:cubicBezTo>
                <a:cubicBezTo>
                  <a:pt x="1275080" y="1855234"/>
                  <a:pt x="1292352" y="1799354"/>
                  <a:pt x="1298448" y="1841010"/>
                </a:cubicBezTo>
                <a:cubicBezTo>
                  <a:pt x="1304544" y="1882666"/>
                  <a:pt x="1322832" y="2033034"/>
                  <a:pt x="1304544" y="2084850"/>
                </a:cubicBezTo>
                <a:cubicBezTo>
                  <a:pt x="1286256" y="2136666"/>
                  <a:pt x="1213104" y="2116346"/>
                  <a:pt x="1188720" y="2151906"/>
                </a:cubicBezTo>
                <a:cubicBezTo>
                  <a:pt x="1164336" y="2187466"/>
                  <a:pt x="1174496" y="2272810"/>
                  <a:pt x="1158240" y="2298210"/>
                </a:cubicBezTo>
                <a:cubicBezTo>
                  <a:pt x="1141984" y="2323610"/>
                  <a:pt x="1107440" y="2286018"/>
                  <a:pt x="1091184" y="2304306"/>
                </a:cubicBezTo>
                <a:cubicBezTo>
                  <a:pt x="1074928" y="2322594"/>
                  <a:pt x="1098296" y="2418098"/>
                  <a:pt x="1060704" y="2407938"/>
                </a:cubicBezTo>
                <a:cubicBezTo>
                  <a:pt x="1023112" y="2397778"/>
                  <a:pt x="926592" y="2287034"/>
                  <a:pt x="865632" y="2243346"/>
                </a:cubicBezTo>
                <a:cubicBezTo>
                  <a:pt x="804672" y="2199658"/>
                  <a:pt x="732536" y="2181370"/>
                  <a:pt x="694944" y="2145810"/>
                </a:cubicBezTo>
                <a:cubicBezTo>
                  <a:pt x="657352" y="2110250"/>
                  <a:pt x="683768" y="2087898"/>
                  <a:pt x="640080" y="2029986"/>
                </a:cubicBezTo>
                <a:cubicBezTo>
                  <a:pt x="596392" y="1972074"/>
                  <a:pt x="455168" y="1847106"/>
                  <a:pt x="432816" y="1798338"/>
                </a:cubicBezTo>
                <a:cubicBezTo>
                  <a:pt x="410464" y="1749570"/>
                  <a:pt x="487680" y="1754650"/>
                  <a:pt x="505968" y="1737378"/>
                </a:cubicBezTo>
                <a:cubicBezTo>
                  <a:pt x="524256" y="1720106"/>
                  <a:pt x="541528" y="1709946"/>
                  <a:pt x="542544" y="1694706"/>
                </a:cubicBezTo>
                <a:cubicBezTo>
                  <a:pt x="543560" y="1679466"/>
                  <a:pt x="504952" y="1664226"/>
                  <a:pt x="512064" y="1645938"/>
                </a:cubicBezTo>
                <a:cubicBezTo>
                  <a:pt x="519176" y="1627650"/>
                  <a:pt x="564896" y="1604282"/>
                  <a:pt x="585216" y="1584978"/>
                </a:cubicBezTo>
                <a:cubicBezTo>
                  <a:pt x="605536" y="1565674"/>
                  <a:pt x="614680" y="1532146"/>
                  <a:pt x="633984" y="1530114"/>
                </a:cubicBezTo>
                <a:cubicBezTo>
                  <a:pt x="653288" y="1528082"/>
                  <a:pt x="674624" y="1568722"/>
                  <a:pt x="701040" y="1572786"/>
                </a:cubicBezTo>
                <a:cubicBezTo>
                  <a:pt x="727456" y="1576850"/>
                  <a:pt x="774192" y="1570754"/>
                  <a:pt x="792480" y="1554498"/>
                </a:cubicBezTo>
                <a:cubicBezTo>
                  <a:pt x="810768" y="1538242"/>
                  <a:pt x="811784" y="1501666"/>
                  <a:pt x="810768" y="1475250"/>
                </a:cubicBezTo>
                <a:cubicBezTo>
                  <a:pt x="809752" y="1448834"/>
                  <a:pt x="794512" y="1419370"/>
                  <a:pt x="786384" y="1396002"/>
                </a:cubicBezTo>
                <a:cubicBezTo>
                  <a:pt x="778256" y="1372634"/>
                  <a:pt x="758952" y="1353330"/>
                  <a:pt x="762000" y="1335042"/>
                </a:cubicBezTo>
                <a:cubicBezTo>
                  <a:pt x="765048" y="1316754"/>
                  <a:pt x="802640" y="1302530"/>
                  <a:pt x="804672" y="1286274"/>
                </a:cubicBezTo>
                <a:cubicBezTo>
                  <a:pt x="806704" y="1270018"/>
                  <a:pt x="778256" y="1263922"/>
                  <a:pt x="774192" y="1237506"/>
                </a:cubicBezTo>
                <a:cubicBezTo>
                  <a:pt x="770128" y="1211090"/>
                  <a:pt x="791464" y="1155210"/>
                  <a:pt x="780288" y="1127778"/>
                </a:cubicBezTo>
                <a:cubicBezTo>
                  <a:pt x="769112" y="1100346"/>
                  <a:pt x="729488" y="1102378"/>
                  <a:pt x="707136" y="1072914"/>
                </a:cubicBezTo>
                <a:cubicBezTo>
                  <a:pt x="684784" y="1043450"/>
                  <a:pt x="670560" y="982490"/>
                  <a:pt x="646176" y="950994"/>
                </a:cubicBezTo>
                <a:cubicBezTo>
                  <a:pt x="621792" y="919498"/>
                  <a:pt x="567944" y="907306"/>
                  <a:pt x="560832" y="883938"/>
                </a:cubicBezTo>
                <a:cubicBezTo>
                  <a:pt x="553720" y="860570"/>
                  <a:pt x="603504" y="834154"/>
                  <a:pt x="603504" y="810786"/>
                </a:cubicBezTo>
                <a:cubicBezTo>
                  <a:pt x="603504" y="787418"/>
                  <a:pt x="579120" y="755922"/>
                  <a:pt x="560832" y="743730"/>
                </a:cubicBezTo>
                <a:cubicBezTo>
                  <a:pt x="542544" y="731538"/>
                  <a:pt x="510032" y="731538"/>
                  <a:pt x="493776" y="737634"/>
                </a:cubicBezTo>
                <a:cubicBezTo>
                  <a:pt x="477520" y="743730"/>
                  <a:pt x="471424" y="776242"/>
                  <a:pt x="463296" y="780306"/>
                </a:cubicBezTo>
                <a:cubicBezTo>
                  <a:pt x="455168" y="784370"/>
                  <a:pt x="455168" y="778274"/>
                  <a:pt x="445008" y="762018"/>
                </a:cubicBezTo>
                <a:cubicBezTo>
                  <a:pt x="434848" y="745762"/>
                  <a:pt x="416560" y="695978"/>
                  <a:pt x="402336" y="682770"/>
                </a:cubicBezTo>
                <a:cubicBezTo>
                  <a:pt x="388112" y="669562"/>
                  <a:pt x="381000" y="685818"/>
                  <a:pt x="359664" y="682770"/>
                </a:cubicBezTo>
                <a:cubicBezTo>
                  <a:pt x="338328" y="679722"/>
                  <a:pt x="302768" y="666514"/>
                  <a:pt x="274320" y="664482"/>
                </a:cubicBezTo>
                <a:lnTo>
                  <a:pt x="188976" y="670578"/>
                </a:lnTo>
                <a:lnTo>
                  <a:pt x="0" y="6705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 11"/>
          <p:cNvSpPr/>
          <p:nvPr/>
        </p:nvSpPr>
        <p:spPr>
          <a:xfrm>
            <a:off x="3331464" y="3265514"/>
            <a:ext cx="1923328" cy="2093639"/>
          </a:xfrm>
          <a:custGeom>
            <a:avLst/>
            <a:gdLst>
              <a:gd name="connsiteX0" fmla="*/ 9144 w 1923328"/>
              <a:gd name="connsiteY0" fmla="*/ 2044102 h 2093639"/>
              <a:gd name="connsiteX1" fmla="*/ 15240 w 1923328"/>
              <a:gd name="connsiteY1" fmla="*/ 1940470 h 2093639"/>
              <a:gd name="connsiteX2" fmla="*/ 88392 w 1923328"/>
              <a:gd name="connsiteY2" fmla="*/ 1940470 h 2093639"/>
              <a:gd name="connsiteX3" fmla="*/ 112776 w 1923328"/>
              <a:gd name="connsiteY3" fmla="*/ 1794166 h 2093639"/>
              <a:gd name="connsiteX4" fmla="*/ 192024 w 1923328"/>
              <a:gd name="connsiteY4" fmla="*/ 1745398 h 2093639"/>
              <a:gd name="connsiteX5" fmla="*/ 234696 w 1923328"/>
              <a:gd name="connsiteY5" fmla="*/ 1702726 h 2093639"/>
              <a:gd name="connsiteX6" fmla="*/ 252984 w 1923328"/>
              <a:gd name="connsiteY6" fmla="*/ 1623478 h 2093639"/>
              <a:gd name="connsiteX7" fmla="*/ 234696 w 1923328"/>
              <a:gd name="connsiteY7" fmla="*/ 1501558 h 2093639"/>
              <a:gd name="connsiteX8" fmla="*/ 210312 w 1923328"/>
              <a:gd name="connsiteY8" fmla="*/ 1458886 h 2093639"/>
              <a:gd name="connsiteX9" fmla="*/ 179832 w 1923328"/>
              <a:gd name="connsiteY9" fmla="*/ 1404022 h 2093639"/>
              <a:gd name="connsiteX10" fmla="*/ 167640 w 1923328"/>
              <a:gd name="connsiteY10" fmla="*/ 1361350 h 2093639"/>
              <a:gd name="connsiteX11" fmla="*/ 118872 w 1923328"/>
              <a:gd name="connsiteY11" fmla="*/ 1300390 h 2093639"/>
              <a:gd name="connsiteX12" fmla="*/ 112776 w 1923328"/>
              <a:gd name="connsiteY12" fmla="*/ 1215046 h 2093639"/>
              <a:gd name="connsiteX13" fmla="*/ 155448 w 1923328"/>
              <a:gd name="connsiteY13" fmla="*/ 1190662 h 2093639"/>
              <a:gd name="connsiteX14" fmla="*/ 124968 w 1923328"/>
              <a:gd name="connsiteY14" fmla="*/ 1105318 h 2093639"/>
              <a:gd name="connsiteX15" fmla="*/ 173736 w 1923328"/>
              <a:gd name="connsiteY15" fmla="*/ 1105318 h 2093639"/>
              <a:gd name="connsiteX16" fmla="*/ 204216 w 1923328"/>
              <a:gd name="connsiteY16" fmla="*/ 1105318 h 2093639"/>
              <a:gd name="connsiteX17" fmla="*/ 240792 w 1923328"/>
              <a:gd name="connsiteY17" fmla="*/ 1050454 h 2093639"/>
              <a:gd name="connsiteX18" fmla="*/ 222504 w 1923328"/>
              <a:gd name="connsiteY18" fmla="*/ 946822 h 2093639"/>
              <a:gd name="connsiteX19" fmla="*/ 222504 w 1923328"/>
              <a:gd name="connsiteY19" fmla="*/ 879766 h 2093639"/>
              <a:gd name="connsiteX20" fmla="*/ 368808 w 1923328"/>
              <a:gd name="connsiteY20" fmla="*/ 544486 h 2093639"/>
              <a:gd name="connsiteX21" fmla="*/ 338328 w 1923328"/>
              <a:gd name="connsiteY21" fmla="*/ 471334 h 2093639"/>
              <a:gd name="connsiteX22" fmla="*/ 216408 w 1923328"/>
              <a:gd name="connsiteY22" fmla="*/ 434758 h 2093639"/>
              <a:gd name="connsiteX23" fmla="*/ 240792 w 1923328"/>
              <a:gd name="connsiteY23" fmla="*/ 337222 h 2093639"/>
              <a:gd name="connsiteX24" fmla="*/ 307848 w 1923328"/>
              <a:gd name="connsiteY24" fmla="*/ 245782 h 2093639"/>
              <a:gd name="connsiteX25" fmla="*/ 362712 w 1923328"/>
              <a:gd name="connsiteY25" fmla="*/ 282358 h 2093639"/>
              <a:gd name="connsiteX26" fmla="*/ 429768 w 1923328"/>
              <a:gd name="connsiteY26" fmla="*/ 270166 h 2093639"/>
              <a:gd name="connsiteX27" fmla="*/ 441960 w 1923328"/>
              <a:gd name="connsiteY27" fmla="*/ 227494 h 2093639"/>
              <a:gd name="connsiteX28" fmla="*/ 460248 w 1923328"/>
              <a:gd name="connsiteY28" fmla="*/ 1942 h 2093639"/>
              <a:gd name="connsiteX29" fmla="*/ 624840 w 1923328"/>
              <a:gd name="connsiteY29" fmla="*/ 123862 h 2093639"/>
              <a:gd name="connsiteX30" fmla="*/ 777240 w 1923328"/>
              <a:gd name="connsiteY30" fmla="*/ 221398 h 2093639"/>
              <a:gd name="connsiteX31" fmla="*/ 740664 w 1923328"/>
              <a:gd name="connsiteY31" fmla="*/ 300646 h 2093639"/>
              <a:gd name="connsiteX32" fmla="*/ 758952 w 1923328"/>
              <a:gd name="connsiteY32" fmla="*/ 349414 h 2093639"/>
              <a:gd name="connsiteX33" fmla="*/ 813816 w 1923328"/>
              <a:gd name="connsiteY33" fmla="*/ 404278 h 2093639"/>
              <a:gd name="connsiteX34" fmla="*/ 880872 w 1923328"/>
              <a:gd name="connsiteY34" fmla="*/ 501814 h 2093639"/>
              <a:gd name="connsiteX35" fmla="*/ 966216 w 1923328"/>
              <a:gd name="connsiteY35" fmla="*/ 465238 h 2093639"/>
              <a:gd name="connsiteX36" fmla="*/ 1130808 w 1923328"/>
              <a:gd name="connsiteY36" fmla="*/ 355510 h 2093639"/>
              <a:gd name="connsiteX37" fmla="*/ 1112520 w 1923328"/>
              <a:gd name="connsiteY37" fmla="*/ 453046 h 2093639"/>
              <a:gd name="connsiteX38" fmla="*/ 1173480 w 1923328"/>
              <a:gd name="connsiteY38" fmla="*/ 453046 h 2093639"/>
              <a:gd name="connsiteX39" fmla="*/ 1173480 w 1923328"/>
              <a:gd name="connsiteY39" fmla="*/ 526198 h 2093639"/>
              <a:gd name="connsiteX40" fmla="*/ 1161288 w 1923328"/>
              <a:gd name="connsiteY40" fmla="*/ 581062 h 2093639"/>
              <a:gd name="connsiteX41" fmla="*/ 1173480 w 1923328"/>
              <a:gd name="connsiteY41" fmla="*/ 654214 h 2093639"/>
              <a:gd name="connsiteX42" fmla="*/ 1136904 w 1923328"/>
              <a:gd name="connsiteY42" fmla="*/ 794422 h 2093639"/>
              <a:gd name="connsiteX43" fmla="*/ 1173480 w 1923328"/>
              <a:gd name="connsiteY43" fmla="*/ 861478 h 2093639"/>
              <a:gd name="connsiteX44" fmla="*/ 1210056 w 1923328"/>
              <a:gd name="connsiteY44" fmla="*/ 818806 h 2093639"/>
              <a:gd name="connsiteX45" fmla="*/ 1295400 w 1923328"/>
              <a:gd name="connsiteY45" fmla="*/ 818806 h 2093639"/>
              <a:gd name="connsiteX46" fmla="*/ 1368552 w 1923328"/>
              <a:gd name="connsiteY46" fmla="*/ 770038 h 2093639"/>
              <a:gd name="connsiteX47" fmla="*/ 1417320 w 1923328"/>
              <a:gd name="connsiteY47" fmla="*/ 666406 h 2093639"/>
              <a:gd name="connsiteX48" fmla="*/ 1490472 w 1923328"/>
              <a:gd name="connsiteY48" fmla="*/ 715174 h 2093639"/>
              <a:gd name="connsiteX49" fmla="*/ 1539240 w 1923328"/>
              <a:gd name="connsiteY49" fmla="*/ 770038 h 2093639"/>
              <a:gd name="connsiteX50" fmla="*/ 1588008 w 1923328"/>
              <a:gd name="connsiteY50" fmla="*/ 855382 h 2093639"/>
              <a:gd name="connsiteX51" fmla="*/ 1618488 w 1923328"/>
              <a:gd name="connsiteY51" fmla="*/ 940726 h 2093639"/>
              <a:gd name="connsiteX52" fmla="*/ 1557528 w 1923328"/>
              <a:gd name="connsiteY52" fmla="*/ 1038262 h 2093639"/>
              <a:gd name="connsiteX53" fmla="*/ 1563624 w 1923328"/>
              <a:gd name="connsiteY53" fmla="*/ 1141894 h 2093639"/>
              <a:gd name="connsiteX54" fmla="*/ 1527048 w 1923328"/>
              <a:gd name="connsiteY54" fmla="*/ 1196758 h 2093639"/>
              <a:gd name="connsiteX55" fmla="*/ 1697736 w 1923328"/>
              <a:gd name="connsiteY55" fmla="*/ 1215046 h 2093639"/>
              <a:gd name="connsiteX56" fmla="*/ 1734312 w 1923328"/>
              <a:gd name="connsiteY56" fmla="*/ 1147990 h 2093639"/>
              <a:gd name="connsiteX57" fmla="*/ 1892808 w 1923328"/>
              <a:gd name="connsiteY57" fmla="*/ 1129702 h 2093639"/>
              <a:gd name="connsiteX58" fmla="*/ 1923288 w 1923328"/>
              <a:gd name="connsiteY58" fmla="*/ 1154086 h 2093639"/>
              <a:gd name="connsiteX59" fmla="*/ 1898904 w 1923328"/>
              <a:gd name="connsiteY59" fmla="*/ 1239430 h 2093639"/>
              <a:gd name="connsiteX60" fmla="*/ 1880616 w 1923328"/>
              <a:gd name="connsiteY60" fmla="*/ 1318678 h 2093639"/>
              <a:gd name="connsiteX61" fmla="*/ 1819656 w 1923328"/>
              <a:gd name="connsiteY61" fmla="*/ 1410118 h 2093639"/>
              <a:gd name="connsiteX62" fmla="*/ 1703832 w 1923328"/>
              <a:gd name="connsiteY62" fmla="*/ 1440598 h 2093639"/>
              <a:gd name="connsiteX63" fmla="*/ 1569720 w 1923328"/>
              <a:gd name="connsiteY63" fmla="*/ 1464982 h 2093639"/>
              <a:gd name="connsiteX64" fmla="*/ 1527048 w 1923328"/>
              <a:gd name="connsiteY64" fmla="*/ 1513750 h 2093639"/>
              <a:gd name="connsiteX65" fmla="*/ 1520952 w 1923328"/>
              <a:gd name="connsiteY65" fmla="*/ 1550326 h 2093639"/>
              <a:gd name="connsiteX66" fmla="*/ 1472184 w 1923328"/>
              <a:gd name="connsiteY66" fmla="*/ 1580806 h 2093639"/>
              <a:gd name="connsiteX67" fmla="*/ 1453896 w 1923328"/>
              <a:gd name="connsiteY67" fmla="*/ 1629574 h 2093639"/>
              <a:gd name="connsiteX68" fmla="*/ 1466088 w 1923328"/>
              <a:gd name="connsiteY68" fmla="*/ 1660054 h 2093639"/>
              <a:gd name="connsiteX69" fmla="*/ 1441704 w 1923328"/>
              <a:gd name="connsiteY69" fmla="*/ 1794166 h 2093639"/>
              <a:gd name="connsiteX70" fmla="*/ 1502664 w 1923328"/>
              <a:gd name="connsiteY70" fmla="*/ 1842934 h 2093639"/>
              <a:gd name="connsiteX71" fmla="*/ 1557528 w 1923328"/>
              <a:gd name="connsiteY71" fmla="*/ 1940470 h 2093639"/>
              <a:gd name="connsiteX72" fmla="*/ 1520952 w 1923328"/>
              <a:gd name="connsiteY72" fmla="*/ 1946566 h 2093639"/>
              <a:gd name="connsiteX73" fmla="*/ 1472184 w 1923328"/>
              <a:gd name="connsiteY73" fmla="*/ 1940470 h 2093639"/>
              <a:gd name="connsiteX74" fmla="*/ 1411224 w 1923328"/>
              <a:gd name="connsiteY74" fmla="*/ 1970950 h 2093639"/>
              <a:gd name="connsiteX75" fmla="*/ 1313688 w 1923328"/>
              <a:gd name="connsiteY75" fmla="*/ 2050198 h 2093639"/>
              <a:gd name="connsiteX76" fmla="*/ 1203960 w 1923328"/>
              <a:gd name="connsiteY76" fmla="*/ 2074582 h 2093639"/>
              <a:gd name="connsiteX77" fmla="*/ 1112520 w 1923328"/>
              <a:gd name="connsiteY77" fmla="*/ 2050198 h 2093639"/>
              <a:gd name="connsiteX78" fmla="*/ 1033272 w 1923328"/>
              <a:gd name="connsiteY78" fmla="*/ 2074582 h 2093639"/>
              <a:gd name="connsiteX79" fmla="*/ 911352 w 1923328"/>
              <a:gd name="connsiteY79" fmla="*/ 2080678 h 2093639"/>
              <a:gd name="connsiteX80" fmla="*/ 722376 w 1923328"/>
              <a:gd name="connsiteY80" fmla="*/ 2092870 h 2093639"/>
              <a:gd name="connsiteX81" fmla="*/ 533400 w 1923328"/>
              <a:gd name="connsiteY81" fmla="*/ 2056294 h 2093639"/>
              <a:gd name="connsiteX82" fmla="*/ 362712 w 1923328"/>
              <a:gd name="connsiteY82" fmla="*/ 2044102 h 2093639"/>
              <a:gd name="connsiteX83" fmla="*/ 118872 w 1923328"/>
              <a:gd name="connsiteY83" fmla="*/ 2056294 h 2093639"/>
              <a:gd name="connsiteX84" fmla="*/ 9144 w 1923328"/>
              <a:gd name="connsiteY84" fmla="*/ 2044102 h 209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923328" h="2093639">
                <a:moveTo>
                  <a:pt x="9144" y="2044102"/>
                </a:moveTo>
                <a:cubicBezTo>
                  <a:pt x="-8128" y="2024798"/>
                  <a:pt x="2032" y="1957742"/>
                  <a:pt x="15240" y="1940470"/>
                </a:cubicBezTo>
                <a:cubicBezTo>
                  <a:pt x="28448" y="1923198"/>
                  <a:pt x="72136" y="1964854"/>
                  <a:pt x="88392" y="1940470"/>
                </a:cubicBezTo>
                <a:cubicBezTo>
                  <a:pt x="104648" y="1916086"/>
                  <a:pt x="95504" y="1826678"/>
                  <a:pt x="112776" y="1794166"/>
                </a:cubicBezTo>
                <a:cubicBezTo>
                  <a:pt x="130048" y="1761654"/>
                  <a:pt x="171704" y="1760638"/>
                  <a:pt x="192024" y="1745398"/>
                </a:cubicBezTo>
                <a:cubicBezTo>
                  <a:pt x="212344" y="1730158"/>
                  <a:pt x="224536" y="1723046"/>
                  <a:pt x="234696" y="1702726"/>
                </a:cubicBezTo>
                <a:cubicBezTo>
                  <a:pt x="244856" y="1682406"/>
                  <a:pt x="252984" y="1657006"/>
                  <a:pt x="252984" y="1623478"/>
                </a:cubicBezTo>
                <a:cubicBezTo>
                  <a:pt x="252984" y="1589950"/>
                  <a:pt x="241808" y="1528990"/>
                  <a:pt x="234696" y="1501558"/>
                </a:cubicBezTo>
                <a:cubicBezTo>
                  <a:pt x="227584" y="1474126"/>
                  <a:pt x="219456" y="1475142"/>
                  <a:pt x="210312" y="1458886"/>
                </a:cubicBezTo>
                <a:cubicBezTo>
                  <a:pt x="201168" y="1442630"/>
                  <a:pt x="186944" y="1420278"/>
                  <a:pt x="179832" y="1404022"/>
                </a:cubicBezTo>
                <a:cubicBezTo>
                  <a:pt x="172720" y="1387766"/>
                  <a:pt x="177800" y="1378622"/>
                  <a:pt x="167640" y="1361350"/>
                </a:cubicBezTo>
                <a:cubicBezTo>
                  <a:pt x="157480" y="1344078"/>
                  <a:pt x="128016" y="1324774"/>
                  <a:pt x="118872" y="1300390"/>
                </a:cubicBezTo>
                <a:cubicBezTo>
                  <a:pt x="109728" y="1276006"/>
                  <a:pt x="106680" y="1233334"/>
                  <a:pt x="112776" y="1215046"/>
                </a:cubicBezTo>
                <a:cubicBezTo>
                  <a:pt x="118872" y="1196758"/>
                  <a:pt x="153416" y="1208950"/>
                  <a:pt x="155448" y="1190662"/>
                </a:cubicBezTo>
                <a:cubicBezTo>
                  <a:pt x="157480" y="1172374"/>
                  <a:pt x="121920" y="1119542"/>
                  <a:pt x="124968" y="1105318"/>
                </a:cubicBezTo>
                <a:cubicBezTo>
                  <a:pt x="128016" y="1091094"/>
                  <a:pt x="173736" y="1105318"/>
                  <a:pt x="173736" y="1105318"/>
                </a:cubicBezTo>
                <a:cubicBezTo>
                  <a:pt x="186944" y="1105318"/>
                  <a:pt x="193040" y="1114462"/>
                  <a:pt x="204216" y="1105318"/>
                </a:cubicBezTo>
                <a:cubicBezTo>
                  <a:pt x="215392" y="1096174"/>
                  <a:pt x="237744" y="1076870"/>
                  <a:pt x="240792" y="1050454"/>
                </a:cubicBezTo>
                <a:cubicBezTo>
                  <a:pt x="243840" y="1024038"/>
                  <a:pt x="225552" y="975270"/>
                  <a:pt x="222504" y="946822"/>
                </a:cubicBezTo>
                <a:cubicBezTo>
                  <a:pt x="219456" y="918374"/>
                  <a:pt x="198120" y="946822"/>
                  <a:pt x="222504" y="879766"/>
                </a:cubicBezTo>
                <a:cubicBezTo>
                  <a:pt x="246888" y="812710"/>
                  <a:pt x="349504" y="612558"/>
                  <a:pt x="368808" y="544486"/>
                </a:cubicBezTo>
                <a:cubicBezTo>
                  <a:pt x="388112" y="476414"/>
                  <a:pt x="363728" y="489622"/>
                  <a:pt x="338328" y="471334"/>
                </a:cubicBezTo>
                <a:cubicBezTo>
                  <a:pt x="312928" y="453046"/>
                  <a:pt x="232664" y="457110"/>
                  <a:pt x="216408" y="434758"/>
                </a:cubicBezTo>
                <a:cubicBezTo>
                  <a:pt x="200152" y="412406"/>
                  <a:pt x="225552" y="368718"/>
                  <a:pt x="240792" y="337222"/>
                </a:cubicBezTo>
                <a:cubicBezTo>
                  <a:pt x="256032" y="305726"/>
                  <a:pt x="287528" y="254926"/>
                  <a:pt x="307848" y="245782"/>
                </a:cubicBezTo>
                <a:cubicBezTo>
                  <a:pt x="328168" y="236638"/>
                  <a:pt x="342392" y="278294"/>
                  <a:pt x="362712" y="282358"/>
                </a:cubicBezTo>
                <a:cubicBezTo>
                  <a:pt x="383032" y="286422"/>
                  <a:pt x="416560" y="279310"/>
                  <a:pt x="429768" y="270166"/>
                </a:cubicBezTo>
                <a:cubicBezTo>
                  <a:pt x="442976" y="261022"/>
                  <a:pt x="436880" y="272198"/>
                  <a:pt x="441960" y="227494"/>
                </a:cubicBezTo>
                <a:cubicBezTo>
                  <a:pt x="447040" y="182790"/>
                  <a:pt x="429768" y="19214"/>
                  <a:pt x="460248" y="1942"/>
                </a:cubicBezTo>
                <a:cubicBezTo>
                  <a:pt x="490728" y="-15330"/>
                  <a:pt x="572008" y="87286"/>
                  <a:pt x="624840" y="123862"/>
                </a:cubicBezTo>
                <a:cubicBezTo>
                  <a:pt x="677672" y="160438"/>
                  <a:pt x="757936" y="191934"/>
                  <a:pt x="777240" y="221398"/>
                </a:cubicBezTo>
                <a:cubicBezTo>
                  <a:pt x="796544" y="250862"/>
                  <a:pt x="743712" y="279310"/>
                  <a:pt x="740664" y="300646"/>
                </a:cubicBezTo>
                <a:cubicBezTo>
                  <a:pt x="737616" y="321982"/>
                  <a:pt x="746760" y="332142"/>
                  <a:pt x="758952" y="349414"/>
                </a:cubicBezTo>
                <a:cubicBezTo>
                  <a:pt x="771144" y="366686"/>
                  <a:pt x="793496" y="378878"/>
                  <a:pt x="813816" y="404278"/>
                </a:cubicBezTo>
                <a:cubicBezTo>
                  <a:pt x="834136" y="429678"/>
                  <a:pt x="855472" y="491654"/>
                  <a:pt x="880872" y="501814"/>
                </a:cubicBezTo>
                <a:cubicBezTo>
                  <a:pt x="906272" y="511974"/>
                  <a:pt x="924560" y="489622"/>
                  <a:pt x="966216" y="465238"/>
                </a:cubicBezTo>
                <a:cubicBezTo>
                  <a:pt x="1007872" y="440854"/>
                  <a:pt x="1106424" y="357542"/>
                  <a:pt x="1130808" y="355510"/>
                </a:cubicBezTo>
                <a:cubicBezTo>
                  <a:pt x="1155192" y="353478"/>
                  <a:pt x="1105408" y="436790"/>
                  <a:pt x="1112520" y="453046"/>
                </a:cubicBezTo>
                <a:cubicBezTo>
                  <a:pt x="1119632" y="469302"/>
                  <a:pt x="1163320" y="440854"/>
                  <a:pt x="1173480" y="453046"/>
                </a:cubicBezTo>
                <a:cubicBezTo>
                  <a:pt x="1183640" y="465238"/>
                  <a:pt x="1175512" y="504862"/>
                  <a:pt x="1173480" y="526198"/>
                </a:cubicBezTo>
                <a:cubicBezTo>
                  <a:pt x="1171448" y="547534"/>
                  <a:pt x="1161288" y="559726"/>
                  <a:pt x="1161288" y="581062"/>
                </a:cubicBezTo>
                <a:cubicBezTo>
                  <a:pt x="1161288" y="602398"/>
                  <a:pt x="1177544" y="618654"/>
                  <a:pt x="1173480" y="654214"/>
                </a:cubicBezTo>
                <a:cubicBezTo>
                  <a:pt x="1169416" y="689774"/>
                  <a:pt x="1136904" y="759878"/>
                  <a:pt x="1136904" y="794422"/>
                </a:cubicBezTo>
                <a:cubicBezTo>
                  <a:pt x="1136904" y="828966"/>
                  <a:pt x="1161288" y="857414"/>
                  <a:pt x="1173480" y="861478"/>
                </a:cubicBezTo>
                <a:cubicBezTo>
                  <a:pt x="1185672" y="865542"/>
                  <a:pt x="1189736" y="825918"/>
                  <a:pt x="1210056" y="818806"/>
                </a:cubicBezTo>
                <a:cubicBezTo>
                  <a:pt x="1230376" y="811694"/>
                  <a:pt x="1268984" y="826934"/>
                  <a:pt x="1295400" y="818806"/>
                </a:cubicBezTo>
                <a:cubicBezTo>
                  <a:pt x="1321816" y="810678"/>
                  <a:pt x="1348232" y="795438"/>
                  <a:pt x="1368552" y="770038"/>
                </a:cubicBezTo>
                <a:cubicBezTo>
                  <a:pt x="1388872" y="744638"/>
                  <a:pt x="1397000" y="675550"/>
                  <a:pt x="1417320" y="666406"/>
                </a:cubicBezTo>
                <a:cubicBezTo>
                  <a:pt x="1437640" y="657262"/>
                  <a:pt x="1470152" y="697902"/>
                  <a:pt x="1490472" y="715174"/>
                </a:cubicBezTo>
                <a:cubicBezTo>
                  <a:pt x="1510792" y="732446"/>
                  <a:pt x="1522984" y="746670"/>
                  <a:pt x="1539240" y="770038"/>
                </a:cubicBezTo>
                <a:cubicBezTo>
                  <a:pt x="1555496" y="793406"/>
                  <a:pt x="1574800" y="826934"/>
                  <a:pt x="1588008" y="855382"/>
                </a:cubicBezTo>
                <a:cubicBezTo>
                  <a:pt x="1601216" y="883830"/>
                  <a:pt x="1623568" y="910246"/>
                  <a:pt x="1618488" y="940726"/>
                </a:cubicBezTo>
                <a:cubicBezTo>
                  <a:pt x="1613408" y="971206"/>
                  <a:pt x="1566672" y="1004734"/>
                  <a:pt x="1557528" y="1038262"/>
                </a:cubicBezTo>
                <a:cubicBezTo>
                  <a:pt x="1548384" y="1071790"/>
                  <a:pt x="1568704" y="1115478"/>
                  <a:pt x="1563624" y="1141894"/>
                </a:cubicBezTo>
                <a:cubicBezTo>
                  <a:pt x="1558544" y="1168310"/>
                  <a:pt x="1504696" y="1184566"/>
                  <a:pt x="1527048" y="1196758"/>
                </a:cubicBezTo>
                <a:cubicBezTo>
                  <a:pt x="1549400" y="1208950"/>
                  <a:pt x="1663192" y="1223174"/>
                  <a:pt x="1697736" y="1215046"/>
                </a:cubicBezTo>
                <a:cubicBezTo>
                  <a:pt x="1732280" y="1206918"/>
                  <a:pt x="1701800" y="1162214"/>
                  <a:pt x="1734312" y="1147990"/>
                </a:cubicBezTo>
                <a:cubicBezTo>
                  <a:pt x="1766824" y="1133766"/>
                  <a:pt x="1861312" y="1128686"/>
                  <a:pt x="1892808" y="1129702"/>
                </a:cubicBezTo>
                <a:cubicBezTo>
                  <a:pt x="1924304" y="1130718"/>
                  <a:pt x="1922272" y="1135798"/>
                  <a:pt x="1923288" y="1154086"/>
                </a:cubicBezTo>
                <a:cubicBezTo>
                  <a:pt x="1924304" y="1172374"/>
                  <a:pt x="1906016" y="1211998"/>
                  <a:pt x="1898904" y="1239430"/>
                </a:cubicBezTo>
                <a:cubicBezTo>
                  <a:pt x="1891792" y="1266862"/>
                  <a:pt x="1893824" y="1290230"/>
                  <a:pt x="1880616" y="1318678"/>
                </a:cubicBezTo>
                <a:cubicBezTo>
                  <a:pt x="1867408" y="1347126"/>
                  <a:pt x="1849120" y="1389798"/>
                  <a:pt x="1819656" y="1410118"/>
                </a:cubicBezTo>
                <a:cubicBezTo>
                  <a:pt x="1790192" y="1430438"/>
                  <a:pt x="1745488" y="1431454"/>
                  <a:pt x="1703832" y="1440598"/>
                </a:cubicBezTo>
                <a:cubicBezTo>
                  <a:pt x="1662176" y="1449742"/>
                  <a:pt x="1599184" y="1452790"/>
                  <a:pt x="1569720" y="1464982"/>
                </a:cubicBezTo>
                <a:cubicBezTo>
                  <a:pt x="1540256" y="1477174"/>
                  <a:pt x="1535176" y="1499526"/>
                  <a:pt x="1527048" y="1513750"/>
                </a:cubicBezTo>
                <a:cubicBezTo>
                  <a:pt x="1518920" y="1527974"/>
                  <a:pt x="1530096" y="1539150"/>
                  <a:pt x="1520952" y="1550326"/>
                </a:cubicBezTo>
                <a:cubicBezTo>
                  <a:pt x="1511808" y="1561502"/>
                  <a:pt x="1483360" y="1567598"/>
                  <a:pt x="1472184" y="1580806"/>
                </a:cubicBezTo>
                <a:cubicBezTo>
                  <a:pt x="1461008" y="1594014"/>
                  <a:pt x="1454912" y="1616366"/>
                  <a:pt x="1453896" y="1629574"/>
                </a:cubicBezTo>
                <a:cubicBezTo>
                  <a:pt x="1452880" y="1642782"/>
                  <a:pt x="1468120" y="1632622"/>
                  <a:pt x="1466088" y="1660054"/>
                </a:cubicBezTo>
                <a:cubicBezTo>
                  <a:pt x="1464056" y="1687486"/>
                  <a:pt x="1435608" y="1763686"/>
                  <a:pt x="1441704" y="1794166"/>
                </a:cubicBezTo>
                <a:cubicBezTo>
                  <a:pt x="1447800" y="1824646"/>
                  <a:pt x="1483360" y="1818550"/>
                  <a:pt x="1502664" y="1842934"/>
                </a:cubicBezTo>
                <a:cubicBezTo>
                  <a:pt x="1521968" y="1867318"/>
                  <a:pt x="1554480" y="1923198"/>
                  <a:pt x="1557528" y="1940470"/>
                </a:cubicBezTo>
                <a:cubicBezTo>
                  <a:pt x="1560576" y="1957742"/>
                  <a:pt x="1535176" y="1946566"/>
                  <a:pt x="1520952" y="1946566"/>
                </a:cubicBezTo>
                <a:cubicBezTo>
                  <a:pt x="1506728" y="1946566"/>
                  <a:pt x="1490472" y="1936406"/>
                  <a:pt x="1472184" y="1940470"/>
                </a:cubicBezTo>
                <a:cubicBezTo>
                  <a:pt x="1453896" y="1944534"/>
                  <a:pt x="1437640" y="1952662"/>
                  <a:pt x="1411224" y="1970950"/>
                </a:cubicBezTo>
                <a:cubicBezTo>
                  <a:pt x="1384808" y="1989238"/>
                  <a:pt x="1348232" y="2032926"/>
                  <a:pt x="1313688" y="2050198"/>
                </a:cubicBezTo>
                <a:cubicBezTo>
                  <a:pt x="1279144" y="2067470"/>
                  <a:pt x="1237488" y="2074582"/>
                  <a:pt x="1203960" y="2074582"/>
                </a:cubicBezTo>
                <a:cubicBezTo>
                  <a:pt x="1170432" y="2074582"/>
                  <a:pt x="1140968" y="2050198"/>
                  <a:pt x="1112520" y="2050198"/>
                </a:cubicBezTo>
                <a:cubicBezTo>
                  <a:pt x="1084072" y="2050198"/>
                  <a:pt x="1066800" y="2069502"/>
                  <a:pt x="1033272" y="2074582"/>
                </a:cubicBezTo>
                <a:cubicBezTo>
                  <a:pt x="999744" y="2079662"/>
                  <a:pt x="911352" y="2080678"/>
                  <a:pt x="911352" y="2080678"/>
                </a:cubicBezTo>
                <a:cubicBezTo>
                  <a:pt x="859536" y="2083726"/>
                  <a:pt x="785368" y="2096934"/>
                  <a:pt x="722376" y="2092870"/>
                </a:cubicBezTo>
                <a:cubicBezTo>
                  <a:pt x="659384" y="2088806"/>
                  <a:pt x="593344" y="2064422"/>
                  <a:pt x="533400" y="2056294"/>
                </a:cubicBezTo>
                <a:cubicBezTo>
                  <a:pt x="473456" y="2048166"/>
                  <a:pt x="431800" y="2044102"/>
                  <a:pt x="362712" y="2044102"/>
                </a:cubicBezTo>
                <a:cubicBezTo>
                  <a:pt x="293624" y="2044102"/>
                  <a:pt x="173736" y="2054262"/>
                  <a:pt x="118872" y="2056294"/>
                </a:cubicBezTo>
                <a:cubicBezTo>
                  <a:pt x="64008" y="2058326"/>
                  <a:pt x="26416" y="2063406"/>
                  <a:pt x="9144" y="204410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 13"/>
          <p:cNvSpPr/>
          <p:nvPr/>
        </p:nvSpPr>
        <p:spPr>
          <a:xfrm>
            <a:off x="4297680" y="1407431"/>
            <a:ext cx="2304865" cy="1842185"/>
          </a:xfrm>
          <a:custGeom>
            <a:avLst/>
            <a:gdLst>
              <a:gd name="connsiteX0" fmla="*/ 0 w 2304865"/>
              <a:gd name="connsiteY0" fmla="*/ 567673 h 1842185"/>
              <a:gd name="connsiteX1" fmla="*/ 54864 w 2304865"/>
              <a:gd name="connsiteY1" fmla="*/ 482329 h 1842185"/>
              <a:gd name="connsiteX2" fmla="*/ 42672 w 2304865"/>
              <a:gd name="connsiteY2" fmla="*/ 433561 h 1842185"/>
              <a:gd name="connsiteX3" fmla="*/ 85344 w 2304865"/>
              <a:gd name="connsiteY3" fmla="*/ 445753 h 1842185"/>
              <a:gd name="connsiteX4" fmla="*/ 158496 w 2304865"/>
              <a:gd name="connsiteY4" fmla="*/ 396985 h 1842185"/>
              <a:gd name="connsiteX5" fmla="*/ 231648 w 2304865"/>
              <a:gd name="connsiteY5" fmla="*/ 299449 h 1842185"/>
              <a:gd name="connsiteX6" fmla="*/ 274320 w 2304865"/>
              <a:gd name="connsiteY6" fmla="*/ 214105 h 1842185"/>
              <a:gd name="connsiteX7" fmla="*/ 304800 w 2304865"/>
              <a:gd name="connsiteY7" fmla="*/ 238489 h 1842185"/>
              <a:gd name="connsiteX8" fmla="*/ 365760 w 2304865"/>
              <a:gd name="connsiteY8" fmla="*/ 220201 h 1842185"/>
              <a:gd name="connsiteX9" fmla="*/ 420624 w 2304865"/>
              <a:gd name="connsiteY9" fmla="*/ 220201 h 1842185"/>
              <a:gd name="connsiteX10" fmla="*/ 518160 w 2304865"/>
              <a:gd name="connsiteY10" fmla="*/ 244585 h 1842185"/>
              <a:gd name="connsiteX11" fmla="*/ 560832 w 2304865"/>
              <a:gd name="connsiteY11" fmla="*/ 238489 h 1842185"/>
              <a:gd name="connsiteX12" fmla="*/ 591312 w 2304865"/>
              <a:gd name="connsiteY12" fmla="*/ 201913 h 1842185"/>
              <a:gd name="connsiteX13" fmla="*/ 713232 w 2304865"/>
              <a:gd name="connsiteY13" fmla="*/ 195817 h 1842185"/>
              <a:gd name="connsiteX14" fmla="*/ 810768 w 2304865"/>
              <a:gd name="connsiteY14" fmla="*/ 201913 h 1842185"/>
              <a:gd name="connsiteX15" fmla="*/ 835152 w 2304865"/>
              <a:gd name="connsiteY15" fmla="*/ 293353 h 1842185"/>
              <a:gd name="connsiteX16" fmla="*/ 822960 w 2304865"/>
              <a:gd name="connsiteY16" fmla="*/ 360409 h 1842185"/>
              <a:gd name="connsiteX17" fmla="*/ 835152 w 2304865"/>
              <a:gd name="connsiteY17" fmla="*/ 421369 h 1842185"/>
              <a:gd name="connsiteX18" fmla="*/ 902208 w 2304865"/>
              <a:gd name="connsiteY18" fmla="*/ 451849 h 1842185"/>
              <a:gd name="connsiteX19" fmla="*/ 944880 w 2304865"/>
              <a:gd name="connsiteY19" fmla="*/ 421369 h 1842185"/>
              <a:gd name="connsiteX20" fmla="*/ 1042416 w 2304865"/>
              <a:gd name="connsiteY20" fmla="*/ 445753 h 1842185"/>
              <a:gd name="connsiteX21" fmla="*/ 1133856 w 2304865"/>
              <a:gd name="connsiteY21" fmla="*/ 445753 h 1842185"/>
              <a:gd name="connsiteX22" fmla="*/ 1133856 w 2304865"/>
              <a:gd name="connsiteY22" fmla="*/ 403081 h 1842185"/>
              <a:gd name="connsiteX23" fmla="*/ 1164336 w 2304865"/>
              <a:gd name="connsiteY23" fmla="*/ 342121 h 1842185"/>
              <a:gd name="connsiteX24" fmla="*/ 1170432 w 2304865"/>
              <a:gd name="connsiteY24" fmla="*/ 275065 h 1842185"/>
              <a:gd name="connsiteX25" fmla="*/ 1219200 w 2304865"/>
              <a:gd name="connsiteY25" fmla="*/ 177529 h 1842185"/>
              <a:gd name="connsiteX26" fmla="*/ 1365504 w 2304865"/>
              <a:gd name="connsiteY26" fmla="*/ 159241 h 1842185"/>
              <a:gd name="connsiteX27" fmla="*/ 1426464 w 2304865"/>
              <a:gd name="connsiteY27" fmla="*/ 98281 h 1842185"/>
              <a:gd name="connsiteX28" fmla="*/ 1493520 w 2304865"/>
              <a:gd name="connsiteY28" fmla="*/ 745 h 1842185"/>
              <a:gd name="connsiteX29" fmla="*/ 1536192 w 2304865"/>
              <a:gd name="connsiteY29" fmla="*/ 55609 h 1842185"/>
              <a:gd name="connsiteX30" fmla="*/ 1603248 w 2304865"/>
              <a:gd name="connsiteY30" fmla="*/ 98281 h 1842185"/>
              <a:gd name="connsiteX31" fmla="*/ 1627632 w 2304865"/>
              <a:gd name="connsiteY31" fmla="*/ 195817 h 1842185"/>
              <a:gd name="connsiteX32" fmla="*/ 1682496 w 2304865"/>
              <a:gd name="connsiteY32" fmla="*/ 342121 h 1842185"/>
              <a:gd name="connsiteX33" fmla="*/ 1761744 w 2304865"/>
              <a:gd name="connsiteY33" fmla="*/ 342121 h 1842185"/>
              <a:gd name="connsiteX34" fmla="*/ 1755648 w 2304865"/>
              <a:gd name="connsiteY34" fmla="*/ 433561 h 1842185"/>
              <a:gd name="connsiteX35" fmla="*/ 1816608 w 2304865"/>
              <a:gd name="connsiteY35" fmla="*/ 457945 h 1842185"/>
              <a:gd name="connsiteX36" fmla="*/ 1871472 w 2304865"/>
              <a:gd name="connsiteY36" fmla="*/ 457945 h 1842185"/>
              <a:gd name="connsiteX37" fmla="*/ 1950720 w 2304865"/>
              <a:gd name="connsiteY37" fmla="*/ 433561 h 1842185"/>
              <a:gd name="connsiteX38" fmla="*/ 1975104 w 2304865"/>
              <a:gd name="connsiteY38" fmla="*/ 592057 h 1842185"/>
              <a:gd name="connsiteX39" fmla="*/ 2005584 w 2304865"/>
              <a:gd name="connsiteY39" fmla="*/ 701785 h 1842185"/>
              <a:gd name="connsiteX40" fmla="*/ 1981200 w 2304865"/>
              <a:gd name="connsiteY40" fmla="*/ 738361 h 1842185"/>
              <a:gd name="connsiteX41" fmla="*/ 1938528 w 2304865"/>
              <a:gd name="connsiteY41" fmla="*/ 811513 h 1842185"/>
              <a:gd name="connsiteX42" fmla="*/ 1926336 w 2304865"/>
              <a:gd name="connsiteY42" fmla="*/ 854185 h 1842185"/>
              <a:gd name="connsiteX43" fmla="*/ 1993392 w 2304865"/>
              <a:gd name="connsiteY43" fmla="*/ 878569 h 1842185"/>
              <a:gd name="connsiteX44" fmla="*/ 2060448 w 2304865"/>
              <a:gd name="connsiteY44" fmla="*/ 890761 h 1842185"/>
              <a:gd name="connsiteX45" fmla="*/ 2115312 w 2304865"/>
              <a:gd name="connsiteY45" fmla="*/ 976105 h 1842185"/>
              <a:gd name="connsiteX46" fmla="*/ 2097024 w 2304865"/>
              <a:gd name="connsiteY46" fmla="*/ 1030969 h 1842185"/>
              <a:gd name="connsiteX47" fmla="*/ 2139696 w 2304865"/>
              <a:gd name="connsiteY47" fmla="*/ 1055353 h 1842185"/>
              <a:gd name="connsiteX48" fmla="*/ 2188464 w 2304865"/>
              <a:gd name="connsiteY48" fmla="*/ 1055353 h 1842185"/>
              <a:gd name="connsiteX49" fmla="*/ 2273808 w 2304865"/>
              <a:gd name="connsiteY49" fmla="*/ 1061449 h 1842185"/>
              <a:gd name="connsiteX50" fmla="*/ 2304288 w 2304865"/>
              <a:gd name="connsiteY50" fmla="*/ 1104121 h 1842185"/>
              <a:gd name="connsiteX51" fmla="*/ 2267712 w 2304865"/>
              <a:gd name="connsiteY51" fmla="*/ 1226041 h 1842185"/>
              <a:gd name="connsiteX52" fmla="*/ 2218944 w 2304865"/>
              <a:gd name="connsiteY52" fmla="*/ 1268713 h 1842185"/>
              <a:gd name="connsiteX53" fmla="*/ 2194560 w 2304865"/>
              <a:gd name="connsiteY53" fmla="*/ 1274809 h 1842185"/>
              <a:gd name="connsiteX54" fmla="*/ 2279904 w 2304865"/>
              <a:gd name="connsiteY54" fmla="*/ 1390633 h 1842185"/>
              <a:gd name="connsiteX55" fmla="*/ 2304288 w 2304865"/>
              <a:gd name="connsiteY55" fmla="*/ 1457689 h 1842185"/>
              <a:gd name="connsiteX56" fmla="*/ 2261616 w 2304865"/>
              <a:gd name="connsiteY56" fmla="*/ 1482073 h 1842185"/>
              <a:gd name="connsiteX57" fmla="*/ 2139696 w 2304865"/>
              <a:gd name="connsiteY57" fmla="*/ 1500361 h 1842185"/>
              <a:gd name="connsiteX58" fmla="*/ 2029968 w 2304865"/>
              <a:gd name="connsiteY58" fmla="*/ 1530841 h 1842185"/>
              <a:gd name="connsiteX59" fmla="*/ 1969008 w 2304865"/>
              <a:gd name="connsiteY59" fmla="*/ 1482073 h 1842185"/>
              <a:gd name="connsiteX60" fmla="*/ 1853184 w 2304865"/>
              <a:gd name="connsiteY60" fmla="*/ 1500361 h 1842185"/>
              <a:gd name="connsiteX61" fmla="*/ 1725168 w 2304865"/>
              <a:gd name="connsiteY61" fmla="*/ 1451593 h 1842185"/>
              <a:gd name="connsiteX62" fmla="*/ 1633728 w 2304865"/>
              <a:gd name="connsiteY62" fmla="*/ 1415017 h 1842185"/>
              <a:gd name="connsiteX63" fmla="*/ 1481328 w 2304865"/>
              <a:gd name="connsiteY63" fmla="*/ 1427209 h 1842185"/>
              <a:gd name="connsiteX64" fmla="*/ 1383792 w 2304865"/>
              <a:gd name="connsiteY64" fmla="*/ 1457689 h 1842185"/>
              <a:gd name="connsiteX65" fmla="*/ 1322832 w 2304865"/>
              <a:gd name="connsiteY65" fmla="*/ 1512553 h 1842185"/>
              <a:gd name="connsiteX66" fmla="*/ 1267968 w 2304865"/>
              <a:gd name="connsiteY66" fmla="*/ 1573513 h 1842185"/>
              <a:gd name="connsiteX67" fmla="*/ 1231392 w 2304865"/>
              <a:gd name="connsiteY67" fmla="*/ 1573513 h 1842185"/>
              <a:gd name="connsiteX68" fmla="*/ 1188720 w 2304865"/>
              <a:gd name="connsiteY68" fmla="*/ 1530841 h 1842185"/>
              <a:gd name="connsiteX69" fmla="*/ 1133856 w 2304865"/>
              <a:gd name="connsiteY69" fmla="*/ 1530841 h 1842185"/>
              <a:gd name="connsiteX70" fmla="*/ 981456 w 2304865"/>
              <a:gd name="connsiteY70" fmla="*/ 1536937 h 1842185"/>
              <a:gd name="connsiteX71" fmla="*/ 896112 w 2304865"/>
              <a:gd name="connsiteY71" fmla="*/ 1549129 h 1842185"/>
              <a:gd name="connsiteX72" fmla="*/ 853440 w 2304865"/>
              <a:gd name="connsiteY72" fmla="*/ 1652761 h 1842185"/>
              <a:gd name="connsiteX73" fmla="*/ 871728 w 2304865"/>
              <a:gd name="connsiteY73" fmla="*/ 1732009 h 1842185"/>
              <a:gd name="connsiteX74" fmla="*/ 877824 w 2304865"/>
              <a:gd name="connsiteY74" fmla="*/ 1768585 h 1842185"/>
              <a:gd name="connsiteX75" fmla="*/ 865632 w 2304865"/>
              <a:gd name="connsiteY75" fmla="*/ 1805161 h 1842185"/>
              <a:gd name="connsiteX76" fmla="*/ 810768 w 2304865"/>
              <a:gd name="connsiteY76" fmla="*/ 1841737 h 1842185"/>
              <a:gd name="connsiteX77" fmla="*/ 743712 w 2304865"/>
              <a:gd name="connsiteY77" fmla="*/ 1823449 h 1842185"/>
              <a:gd name="connsiteX78" fmla="*/ 688848 w 2304865"/>
              <a:gd name="connsiteY78" fmla="*/ 1792969 h 1842185"/>
              <a:gd name="connsiteX79" fmla="*/ 615696 w 2304865"/>
              <a:gd name="connsiteY79" fmla="*/ 1756393 h 1842185"/>
              <a:gd name="connsiteX80" fmla="*/ 548640 w 2304865"/>
              <a:gd name="connsiteY80" fmla="*/ 1744201 h 1842185"/>
              <a:gd name="connsiteX81" fmla="*/ 463296 w 2304865"/>
              <a:gd name="connsiteY81" fmla="*/ 1646665 h 1842185"/>
              <a:gd name="connsiteX82" fmla="*/ 438912 w 2304865"/>
              <a:gd name="connsiteY82" fmla="*/ 1518649 h 1842185"/>
              <a:gd name="connsiteX83" fmla="*/ 463296 w 2304865"/>
              <a:gd name="connsiteY83" fmla="*/ 1408921 h 1842185"/>
              <a:gd name="connsiteX84" fmla="*/ 402336 w 2304865"/>
              <a:gd name="connsiteY84" fmla="*/ 1378441 h 1842185"/>
              <a:gd name="connsiteX85" fmla="*/ 292608 w 2304865"/>
              <a:gd name="connsiteY85" fmla="*/ 1354057 h 1842185"/>
              <a:gd name="connsiteX86" fmla="*/ 195072 w 2304865"/>
              <a:gd name="connsiteY86" fmla="*/ 1396729 h 1842185"/>
              <a:gd name="connsiteX87" fmla="*/ 146304 w 2304865"/>
              <a:gd name="connsiteY87" fmla="*/ 1402825 h 18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304865" h="1842185">
                <a:moveTo>
                  <a:pt x="0" y="567673"/>
                </a:moveTo>
                <a:cubicBezTo>
                  <a:pt x="23876" y="536177"/>
                  <a:pt x="47752" y="504681"/>
                  <a:pt x="54864" y="482329"/>
                </a:cubicBezTo>
                <a:cubicBezTo>
                  <a:pt x="61976" y="459977"/>
                  <a:pt x="37592" y="439657"/>
                  <a:pt x="42672" y="433561"/>
                </a:cubicBezTo>
                <a:cubicBezTo>
                  <a:pt x="47752" y="427465"/>
                  <a:pt x="66040" y="451849"/>
                  <a:pt x="85344" y="445753"/>
                </a:cubicBezTo>
                <a:cubicBezTo>
                  <a:pt x="104648" y="439657"/>
                  <a:pt x="134112" y="421369"/>
                  <a:pt x="158496" y="396985"/>
                </a:cubicBezTo>
                <a:cubicBezTo>
                  <a:pt x="182880" y="372601"/>
                  <a:pt x="212344" y="329929"/>
                  <a:pt x="231648" y="299449"/>
                </a:cubicBezTo>
                <a:cubicBezTo>
                  <a:pt x="250952" y="268969"/>
                  <a:pt x="262128" y="224265"/>
                  <a:pt x="274320" y="214105"/>
                </a:cubicBezTo>
                <a:cubicBezTo>
                  <a:pt x="286512" y="203945"/>
                  <a:pt x="289560" y="237473"/>
                  <a:pt x="304800" y="238489"/>
                </a:cubicBezTo>
                <a:cubicBezTo>
                  <a:pt x="320040" y="239505"/>
                  <a:pt x="346456" y="223249"/>
                  <a:pt x="365760" y="220201"/>
                </a:cubicBezTo>
                <a:cubicBezTo>
                  <a:pt x="385064" y="217153"/>
                  <a:pt x="395224" y="216137"/>
                  <a:pt x="420624" y="220201"/>
                </a:cubicBezTo>
                <a:cubicBezTo>
                  <a:pt x="446024" y="224265"/>
                  <a:pt x="494792" y="241537"/>
                  <a:pt x="518160" y="244585"/>
                </a:cubicBezTo>
                <a:cubicBezTo>
                  <a:pt x="541528" y="247633"/>
                  <a:pt x="548640" y="245601"/>
                  <a:pt x="560832" y="238489"/>
                </a:cubicBezTo>
                <a:cubicBezTo>
                  <a:pt x="573024" y="231377"/>
                  <a:pt x="565912" y="209025"/>
                  <a:pt x="591312" y="201913"/>
                </a:cubicBezTo>
                <a:cubicBezTo>
                  <a:pt x="616712" y="194801"/>
                  <a:pt x="676656" y="195817"/>
                  <a:pt x="713232" y="195817"/>
                </a:cubicBezTo>
                <a:cubicBezTo>
                  <a:pt x="749808" y="195817"/>
                  <a:pt x="790448" y="185657"/>
                  <a:pt x="810768" y="201913"/>
                </a:cubicBezTo>
                <a:cubicBezTo>
                  <a:pt x="831088" y="218169"/>
                  <a:pt x="833120" y="266937"/>
                  <a:pt x="835152" y="293353"/>
                </a:cubicBezTo>
                <a:cubicBezTo>
                  <a:pt x="837184" y="319769"/>
                  <a:pt x="822960" y="339073"/>
                  <a:pt x="822960" y="360409"/>
                </a:cubicBezTo>
                <a:cubicBezTo>
                  <a:pt x="822960" y="381745"/>
                  <a:pt x="821944" y="406129"/>
                  <a:pt x="835152" y="421369"/>
                </a:cubicBezTo>
                <a:cubicBezTo>
                  <a:pt x="848360" y="436609"/>
                  <a:pt x="883920" y="451849"/>
                  <a:pt x="902208" y="451849"/>
                </a:cubicBezTo>
                <a:cubicBezTo>
                  <a:pt x="920496" y="451849"/>
                  <a:pt x="921512" y="422385"/>
                  <a:pt x="944880" y="421369"/>
                </a:cubicBezTo>
                <a:cubicBezTo>
                  <a:pt x="968248" y="420353"/>
                  <a:pt x="1010920" y="441689"/>
                  <a:pt x="1042416" y="445753"/>
                </a:cubicBezTo>
                <a:cubicBezTo>
                  <a:pt x="1073912" y="449817"/>
                  <a:pt x="1118616" y="452865"/>
                  <a:pt x="1133856" y="445753"/>
                </a:cubicBezTo>
                <a:cubicBezTo>
                  <a:pt x="1149096" y="438641"/>
                  <a:pt x="1128776" y="420353"/>
                  <a:pt x="1133856" y="403081"/>
                </a:cubicBezTo>
                <a:cubicBezTo>
                  <a:pt x="1138936" y="385809"/>
                  <a:pt x="1158240" y="363457"/>
                  <a:pt x="1164336" y="342121"/>
                </a:cubicBezTo>
                <a:cubicBezTo>
                  <a:pt x="1170432" y="320785"/>
                  <a:pt x="1161288" y="302497"/>
                  <a:pt x="1170432" y="275065"/>
                </a:cubicBezTo>
                <a:cubicBezTo>
                  <a:pt x="1179576" y="247633"/>
                  <a:pt x="1186688" y="196833"/>
                  <a:pt x="1219200" y="177529"/>
                </a:cubicBezTo>
                <a:cubicBezTo>
                  <a:pt x="1251712" y="158225"/>
                  <a:pt x="1330960" y="172449"/>
                  <a:pt x="1365504" y="159241"/>
                </a:cubicBezTo>
                <a:cubicBezTo>
                  <a:pt x="1400048" y="146033"/>
                  <a:pt x="1405128" y="124697"/>
                  <a:pt x="1426464" y="98281"/>
                </a:cubicBezTo>
                <a:cubicBezTo>
                  <a:pt x="1447800" y="71865"/>
                  <a:pt x="1475232" y="7857"/>
                  <a:pt x="1493520" y="745"/>
                </a:cubicBezTo>
                <a:cubicBezTo>
                  <a:pt x="1511808" y="-6367"/>
                  <a:pt x="1517904" y="39353"/>
                  <a:pt x="1536192" y="55609"/>
                </a:cubicBezTo>
                <a:cubicBezTo>
                  <a:pt x="1554480" y="71865"/>
                  <a:pt x="1588008" y="74913"/>
                  <a:pt x="1603248" y="98281"/>
                </a:cubicBezTo>
                <a:cubicBezTo>
                  <a:pt x="1618488" y="121649"/>
                  <a:pt x="1614424" y="155177"/>
                  <a:pt x="1627632" y="195817"/>
                </a:cubicBezTo>
                <a:cubicBezTo>
                  <a:pt x="1640840" y="236457"/>
                  <a:pt x="1660144" y="317737"/>
                  <a:pt x="1682496" y="342121"/>
                </a:cubicBezTo>
                <a:cubicBezTo>
                  <a:pt x="1704848" y="366505"/>
                  <a:pt x="1749552" y="326881"/>
                  <a:pt x="1761744" y="342121"/>
                </a:cubicBezTo>
                <a:cubicBezTo>
                  <a:pt x="1773936" y="357361"/>
                  <a:pt x="1746504" y="414257"/>
                  <a:pt x="1755648" y="433561"/>
                </a:cubicBezTo>
                <a:cubicBezTo>
                  <a:pt x="1764792" y="452865"/>
                  <a:pt x="1797304" y="453881"/>
                  <a:pt x="1816608" y="457945"/>
                </a:cubicBezTo>
                <a:cubicBezTo>
                  <a:pt x="1835912" y="462009"/>
                  <a:pt x="1849120" y="462009"/>
                  <a:pt x="1871472" y="457945"/>
                </a:cubicBezTo>
                <a:cubicBezTo>
                  <a:pt x="1893824" y="453881"/>
                  <a:pt x="1933448" y="411209"/>
                  <a:pt x="1950720" y="433561"/>
                </a:cubicBezTo>
                <a:cubicBezTo>
                  <a:pt x="1967992" y="455913"/>
                  <a:pt x="1965960" y="547353"/>
                  <a:pt x="1975104" y="592057"/>
                </a:cubicBezTo>
                <a:cubicBezTo>
                  <a:pt x="1984248" y="636761"/>
                  <a:pt x="2004568" y="677401"/>
                  <a:pt x="2005584" y="701785"/>
                </a:cubicBezTo>
                <a:cubicBezTo>
                  <a:pt x="2006600" y="726169"/>
                  <a:pt x="1992376" y="720073"/>
                  <a:pt x="1981200" y="738361"/>
                </a:cubicBezTo>
                <a:cubicBezTo>
                  <a:pt x="1970024" y="756649"/>
                  <a:pt x="1947672" y="792209"/>
                  <a:pt x="1938528" y="811513"/>
                </a:cubicBezTo>
                <a:cubicBezTo>
                  <a:pt x="1929384" y="830817"/>
                  <a:pt x="1917192" y="843009"/>
                  <a:pt x="1926336" y="854185"/>
                </a:cubicBezTo>
                <a:cubicBezTo>
                  <a:pt x="1935480" y="865361"/>
                  <a:pt x="1971040" y="872473"/>
                  <a:pt x="1993392" y="878569"/>
                </a:cubicBezTo>
                <a:cubicBezTo>
                  <a:pt x="2015744" y="884665"/>
                  <a:pt x="2040128" y="874505"/>
                  <a:pt x="2060448" y="890761"/>
                </a:cubicBezTo>
                <a:cubicBezTo>
                  <a:pt x="2080768" y="907017"/>
                  <a:pt x="2109216" y="952737"/>
                  <a:pt x="2115312" y="976105"/>
                </a:cubicBezTo>
                <a:cubicBezTo>
                  <a:pt x="2121408" y="999473"/>
                  <a:pt x="2092960" y="1017761"/>
                  <a:pt x="2097024" y="1030969"/>
                </a:cubicBezTo>
                <a:cubicBezTo>
                  <a:pt x="2101088" y="1044177"/>
                  <a:pt x="2124456" y="1051289"/>
                  <a:pt x="2139696" y="1055353"/>
                </a:cubicBezTo>
                <a:cubicBezTo>
                  <a:pt x="2154936" y="1059417"/>
                  <a:pt x="2166112" y="1054337"/>
                  <a:pt x="2188464" y="1055353"/>
                </a:cubicBezTo>
                <a:cubicBezTo>
                  <a:pt x="2210816" y="1056369"/>
                  <a:pt x="2254504" y="1053321"/>
                  <a:pt x="2273808" y="1061449"/>
                </a:cubicBezTo>
                <a:cubicBezTo>
                  <a:pt x="2293112" y="1069577"/>
                  <a:pt x="2305304" y="1076689"/>
                  <a:pt x="2304288" y="1104121"/>
                </a:cubicBezTo>
                <a:cubicBezTo>
                  <a:pt x="2303272" y="1131553"/>
                  <a:pt x="2281936" y="1198609"/>
                  <a:pt x="2267712" y="1226041"/>
                </a:cubicBezTo>
                <a:cubicBezTo>
                  <a:pt x="2253488" y="1253473"/>
                  <a:pt x="2231136" y="1260585"/>
                  <a:pt x="2218944" y="1268713"/>
                </a:cubicBezTo>
                <a:cubicBezTo>
                  <a:pt x="2206752" y="1276841"/>
                  <a:pt x="2184400" y="1254489"/>
                  <a:pt x="2194560" y="1274809"/>
                </a:cubicBezTo>
                <a:cubicBezTo>
                  <a:pt x="2204720" y="1295129"/>
                  <a:pt x="2261616" y="1360153"/>
                  <a:pt x="2279904" y="1390633"/>
                </a:cubicBezTo>
                <a:cubicBezTo>
                  <a:pt x="2298192" y="1421113"/>
                  <a:pt x="2307336" y="1442449"/>
                  <a:pt x="2304288" y="1457689"/>
                </a:cubicBezTo>
                <a:cubicBezTo>
                  <a:pt x="2301240" y="1472929"/>
                  <a:pt x="2289048" y="1474961"/>
                  <a:pt x="2261616" y="1482073"/>
                </a:cubicBezTo>
                <a:cubicBezTo>
                  <a:pt x="2234184" y="1489185"/>
                  <a:pt x="2178304" y="1492233"/>
                  <a:pt x="2139696" y="1500361"/>
                </a:cubicBezTo>
                <a:cubicBezTo>
                  <a:pt x="2101088" y="1508489"/>
                  <a:pt x="2058416" y="1533889"/>
                  <a:pt x="2029968" y="1530841"/>
                </a:cubicBezTo>
                <a:cubicBezTo>
                  <a:pt x="2001520" y="1527793"/>
                  <a:pt x="1998472" y="1487153"/>
                  <a:pt x="1969008" y="1482073"/>
                </a:cubicBezTo>
                <a:cubicBezTo>
                  <a:pt x="1939544" y="1476993"/>
                  <a:pt x="1893824" y="1505441"/>
                  <a:pt x="1853184" y="1500361"/>
                </a:cubicBezTo>
                <a:cubicBezTo>
                  <a:pt x="1812544" y="1495281"/>
                  <a:pt x="1761744" y="1465817"/>
                  <a:pt x="1725168" y="1451593"/>
                </a:cubicBezTo>
                <a:cubicBezTo>
                  <a:pt x="1688592" y="1437369"/>
                  <a:pt x="1674368" y="1419081"/>
                  <a:pt x="1633728" y="1415017"/>
                </a:cubicBezTo>
                <a:cubicBezTo>
                  <a:pt x="1593088" y="1410953"/>
                  <a:pt x="1522984" y="1420097"/>
                  <a:pt x="1481328" y="1427209"/>
                </a:cubicBezTo>
                <a:cubicBezTo>
                  <a:pt x="1439672" y="1434321"/>
                  <a:pt x="1410208" y="1443465"/>
                  <a:pt x="1383792" y="1457689"/>
                </a:cubicBezTo>
                <a:cubicBezTo>
                  <a:pt x="1357376" y="1471913"/>
                  <a:pt x="1342136" y="1493249"/>
                  <a:pt x="1322832" y="1512553"/>
                </a:cubicBezTo>
                <a:cubicBezTo>
                  <a:pt x="1303528" y="1531857"/>
                  <a:pt x="1283208" y="1563353"/>
                  <a:pt x="1267968" y="1573513"/>
                </a:cubicBezTo>
                <a:cubicBezTo>
                  <a:pt x="1252728" y="1583673"/>
                  <a:pt x="1244600" y="1580625"/>
                  <a:pt x="1231392" y="1573513"/>
                </a:cubicBezTo>
                <a:cubicBezTo>
                  <a:pt x="1218184" y="1566401"/>
                  <a:pt x="1204976" y="1537953"/>
                  <a:pt x="1188720" y="1530841"/>
                </a:cubicBezTo>
                <a:cubicBezTo>
                  <a:pt x="1172464" y="1523729"/>
                  <a:pt x="1168400" y="1529825"/>
                  <a:pt x="1133856" y="1530841"/>
                </a:cubicBezTo>
                <a:cubicBezTo>
                  <a:pt x="1099312" y="1531857"/>
                  <a:pt x="1021080" y="1533889"/>
                  <a:pt x="981456" y="1536937"/>
                </a:cubicBezTo>
                <a:cubicBezTo>
                  <a:pt x="941832" y="1539985"/>
                  <a:pt x="917448" y="1529825"/>
                  <a:pt x="896112" y="1549129"/>
                </a:cubicBezTo>
                <a:cubicBezTo>
                  <a:pt x="874776" y="1568433"/>
                  <a:pt x="857504" y="1622281"/>
                  <a:pt x="853440" y="1652761"/>
                </a:cubicBezTo>
                <a:cubicBezTo>
                  <a:pt x="849376" y="1683241"/>
                  <a:pt x="867664" y="1712705"/>
                  <a:pt x="871728" y="1732009"/>
                </a:cubicBezTo>
                <a:cubicBezTo>
                  <a:pt x="875792" y="1751313"/>
                  <a:pt x="878840" y="1756393"/>
                  <a:pt x="877824" y="1768585"/>
                </a:cubicBezTo>
                <a:cubicBezTo>
                  <a:pt x="876808" y="1780777"/>
                  <a:pt x="876808" y="1792969"/>
                  <a:pt x="865632" y="1805161"/>
                </a:cubicBezTo>
                <a:cubicBezTo>
                  <a:pt x="854456" y="1817353"/>
                  <a:pt x="831088" y="1838689"/>
                  <a:pt x="810768" y="1841737"/>
                </a:cubicBezTo>
                <a:cubicBezTo>
                  <a:pt x="790448" y="1844785"/>
                  <a:pt x="764032" y="1831577"/>
                  <a:pt x="743712" y="1823449"/>
                </a:cubicBezTo>
                <a:cubicBezTo>
                  <a:pt x="723392" y="1815321"/>
                  <a:pt x="710184" y="1804145"/>
                  <a:pt x="688848" y="1792969"/>
                </a:cubicBezTo>
                <a:cubicBezTo>
                  <a:pt x="667512" y="1781793"/>
                  <a:pt x="639064" y="1764521"/>
                  <a:pt x="615696" y="1756393"/>
                </a:cubicBezTo>
                <a:cubicBezTo>
                  <a:pt x="592328" y="1748265"/>
                  <a:pt x="574040" y="1762489"/>
                  <a:pt x="548640" y="1744201"/>
                </a:cubicBezTo>
                <a:cubicBezTo>
                  <a:pt x="523240" y="1725913"/>
                  <a:pt x="481584" y="1684257"/>
                  <a:pt x="463296" y="1646665"/>
                </a:cubicBezTo>
                <a:cubicBezTo>
                  <a:pt x="445008" y="1609073"/>
                  <a:pt x="438912" y="1558273"/>
                  <a:pt x="438912" y="1518649"/>
                </a:cubicBezTo>
                <a:cubicBezTo>
                  <a:pt x="438912" y="1479025"/>
                  <a:pt x="469392" y="1432289"/>
                  <a:pt x="463296" y="1408921"/>
                </a:cubicBezTo>
                <a:cubicBezTo>
                  <a:pt x="457200" y="1385553"/>
                  <a:pt x="430784" y="1387585"/>
                  <a:pt x="402336" y="1378441"/>
                </a:cubicBezTo>
                <a:cubicBezTo>
                  <a:pt x="373888" y="1369297"/>
                  <a:pt x="327152" y="1351009"/>
                  <a:pt x="292608" y="1354057"/>
                </a:cubicBezTo>
                <a:cubicBezTo>
                  <a:pt x="258064" y="1357105"/>
                  <a:pt x="219456" y="1388601"/>
                  <a:pt x="195072" y="1396729"/>
                </a:cubicBezTo>
                <a:cubicBezTo>
                  <a:pt x="170688" y="1404857"/>
                  <a:pt x="154432" y="1402825"/>
                  <a:pt x="146304" y="1402825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ý tvar 9"/>
          <p:cNvSpPr/>
          <p:nvPr/>
        </p:nvSpPr>
        <p:spPr>
          <a:xfrm>
            <a:off x="2892333" y="1984106"/>
            <a:ext cx="2033814" cy="1781365"/>
          </a:xfrm>
          <a:custGeom>
            <a:avLst/>
            <a:gdLst>
              <a:gd name="connsiteX0" fmla="*/ 39843 w 2033814"/>
              <a:gd name="connsiteY0" fmla="*/ 1033414 h 1781365"/>
              <a:gd name="connsiteX1" fmla="*/ 106899 w 2033814"/>
              <a:gd name="connsiteY1" fmla="*/ 978550 h 1781365"/>
              <a:gd name="connsiteX2" fmla="*/ 210531 w 2033814"/>
              <a:gd name="connsiteY2" fmla="*/ 1063894 h 1781365"/>
              <a:gd name="connsiteX3" fmla="*/ 295875 w 2033814"/>
              <a:gd name="connsiteY3" fmla="*/ 1015126 h 1781365"/>
              <a:gd name="connsiteX4" fmla="*/ 393411 w 2033814"/>
              <a:gd name="connsiteY4" fmla="*/ 990742 h 1781365"/>
              <a:gd name="connsiteX5" fmla="*/ 539715 w 2033814"/>
              <a:gd name="connsiteY5" fmla="*/ 911494 h 1781365"/>
              <a:gd name="connsiteX6" fmla="*/ 594579 w 2033814"/>
              <a:gd name="connsiteY6" fmla="*/ 844438 h 1781365"/>
              <a:gd name="connsiteX7" fmla="*/ 704307 w 2033814"/>
              <a:gd name="connsiteY7" fmla="*/ 832246 h 1781365"/>
              <a:gd name="connsiteX8" fmla="*/ 740883 w 2033814"/>
              <a:gd name="connsiteY8" fmla="*/ 789574 h 1781365"/>
              <a:gd name="connsiteX9" fmla="*/ 746979 w 2033814"/>
              <a:gd name="connsiteY9" fmla="*/ 698134 h 1781365"/>
              <a:gd name="connsiteX10" fmla="*/ 783555 w 2033814"/>
              <a:gd name="connsiteY10" fmla="*/ 631078 h 1781365"/>
              <a:gd name="connsiteX11" fmla="*/ 881091 w 2033814"/>
              <a:gd name="connsiteY11" fmla="*/ 631078 h 1781365"/>
              <a:gd name="connsiteX12" fmla="*/ 960339 w 2033814"/>
              <a:gd name="connsiteY12" fmla="*/ 606694 h 1781365"/>
              <a:gd name="connsiteX13" fmla="*/ 1027395 w 2033814"/>
              <a:gd name="connsiteY13" fmla="*/ 527446 h 1781365"/>
              <a:gd name="connsiteX14" fmla="*/ 1039587 w 2033814"/>
              <a:gd name="connsiteY14" fmla="*/ 356758 h 1781365"/>
              <a:gd name="connsiteX15" fmla="*/ 1100547 w 2033814"/>
              <a:gd name="connsiteY15" fmla="*/ 186070 h 1781365"/>
              <a:gd name="connsiteX16" fmla="*/ 1179795 w 2033814"/>
              <a:gd name="connsiteY16" fmla="*/ 76342 h 1781365"/>
              <a:gd name="connsiteX17" fmla="*/ 1234659 w 2033814"/>
              <a:gd name="connsiteY17" fmla="*/ 58054 h 1781365"/>
              <a:gd name="connsiteX18" fmla="*/ 1405347 w 2033814"/>
              <a:gd name="connsiteY18" fmla="*/ 9286 h 1781365"/>
              <a:gd name="connsiteX19" fmla="*/ 1515075 w 2033814"/>
              <a:gd name="connsiteY19" fmla="*/ 265318 h 1781365"/>
              <a:gd name="connsiteX20" fmla="*/ 1679667 w 2033814"/>
              <a:gd name="connsiteY20" fmla="*/ 411622 h 1781365"/>
              <a:gd name="connsiteX21" fmla="*/ 1704051 w 2033814"/>
              <a:gd name="connsiteY21" fmla="*/ 484774 h 1781365"/>
              <a:gd name="connsiteX22" fmla="*/ 1679667 w 2033814"/>
              <a:gd name="connsiteY22" fmla="*/ 515254 h 1781365"/>
              <a:gd name="connsiteX23" fmla="*/ 1673571 w 2033814"/>
              <a:gd name="connsiteY23" fmla="*/ 545734 h 1781365"/>
              <a:gd name="connsiteX24" fmla="*/ 1710147 w 2033814"/>
              <a:gd name="connsiteY24" fmla="*/ 570118 h 1781365"/>
              <a:gd name="connsiteX25" fmla="*/ 1704051 w 2033814"/>
              <a:gd name="connsiteY25" fmla="*/ 692038 h 1781365"/>
              <a:gd name="connsiteX26" fmla="*/ 1594323 w 2033814"/>
              <a:gd name="connsiteY26" fmla="*/ 734710 h 1781365"/>
              <a:gd name="connsiteX27" fmla="*/ 1563843 w 2033814"/>
              <a:gd name="connsiteY27" fmla="*/ 783478 h 1781365"/>
              <a:gd name="connsiteX28" fmla="*/ 1533363 w 2033814"/>
              <a:gd name="connsiteY28" fmla="*/ 832246 h 1781365"/>
              <a:gd name="connsiteX29" fmla="*/ 1576035 w 2033814"/>
              <a:gd name="connsiteY29" fmla="*/ 844438 h 1781365"/>
              <a:gd name="connsiteX30" fmla="*/ 1636995 w 2033814"/>
              <a:gd name="connsiteY30" fmla="*/ 820054 h 1781365"/>
              <a:gd name="connsiteX31" fmla="*/ 1691859 w 2033814"/>
              <a:gd name="connsiteY31" fmla="*/ 783478 h 1781365"/>
              <a:gd name="connsiteX32" fmla="*/ 1746723 w 2033814"/>
              <a:gd name="connsiteY32" fmla="*/ 795670 h 1781365"/>
              <a:gd name="connsiteX33" fmla="*/ 1825971 w 2033814"/>
              <a:gd name="connsiteY33" fmla="*/ 813958 h 1781365"/>
              <a:gd name="connsiteX34" fmla="*/ 1862547 w 2033814"/>
              <a:gd name="connsiteY34" fmla="*/ 850534 h 1781365"/>
              <a:gd name="connsiteX35" fmla="*/ 1838163 w 2033814"/>
              <a:gd name="connsiteY35" fmla="*/ 935878 h 1781365"/>
              <a:gd name="connsiteX36" fmla="*/ 1868643 w 2033814"/>
              <a:gd name="connsiteY36" fmla="*/ 1033414 h 1781365"/>
              <a:gd name="connsiteX37" fmla="*/ 1905219 w 2033814"/>
              <a:gd name="connsiteY37" fmla="*/ 1112662 h 1781365"/>
              <a:gd name="connsiteX38" fmla="*/ 1960083 w 2033814"/>
              <a:gd name="connsiteY38" fmla="*/ 1161430 h 1781365"/>
              <a:gd name="connsiteX39" fmla="*/ 2033235 w 2033814"/>
              <a:gd name="connsiteY39" fmla="*/ 1216294 h 1781365"/>
              <a:gd name="connsiteX40" fmla="*/ 1990563 w 2033814"/>
              <a:gd name="connsiteY40" fmla="*/ 1295542 h 1781365"/>
              <a:gd name="connsiteX41" fmla="*/ 1923507 w 2033814"/>
              <a:gd name="connsiteY41" fmla="*/ 1399174 h 1781365"/>
              <a:gd name="connsiteX42" fmla="*/ 1832067 w 2033814"/>
              <a:gd name="connsiteY42" fmla="*/ 1490614 h 1781365"/>
              <a:gd name="connsiteX43" fmla="*/ 1758915 w 2033814"/>
              <a:gd name="connsiteY43" fmla="*/ 1496710 h 1781365"/>
              <a:gd name="connsiteX44" fmla="*/ 1679667 w 2033814"/>
              <a:gd name="connsiteY44" fmla="*/ 1588150 h 1781365"/>
              <a:gd name="connsiteX45" fmla="*/ 1588227 w 2033814"/>
              <a:gd name="connsiteY45" fmla="*/ 1630822 h 1781365"/>
              <a:gd name="connsiteX46" fmla="*/ 1527267 w 2033814"/>
              <a:gd name="connsiteY46" fmla="*/ 1673494 h 1781365"/>
              <a:gd name="connsiteX47" fmla="*/ 1362675 w 2033814"/>
              <a:gd name="connsiteY47" fmla="*/ 1777126 h 1781365"/>
              <a:gd name="connsiteX48" fmla="*/ 1271235 w 2033814"/>
              <a:gd name="connsiteY48" fmla="*/ 1752742 h 1781365"/>
              <a:gd name="connsiteX49" fmla="*/ 1252947 w 2033814"/>
              <a:gd name="connsiteY49" fmla="*/ 1673494 h 1781365"/>
              <a:gd name="connsiteX50" fmla="*/ 1173699 w 2033814"/>
              <a:gd name="connsiteY50" fmla="*/ 1624726 h 1781365"/>
              <a:gd name="connsiteX51" fmla="*/ 1210275 w 2033814"/>
              <a:gd name="connsiteY51" fmla="*/ 1557670 h 1781365"/>
              <a:gd name="connsiteX52" fmla="*/ 1222467 w 2033814"/>
              <a:gd name="connsiteY52" fmla="*/ 1508902 h 1781365"/>
              <a:gd name="connsiteX53" fmla="*/ 1106643 w 2033814"/>
              <a:gd name="connsiteY53" fmla="*/ 1435750 h 1781365"/>
              <a:gd name="connsiteX54" fmla="*/ 1039587 w 2033814"/>
              <a:gd name="connsiteY54" fmla="*/ 1393078 h 1781365"/>
              <a:gd name="connsiteX55" fmla="*/ 948147 w 2033814"/>
              <a:gd name="connsiteY55" fmla="*/ 1307734 h 1781365"/>
              <a:gd name="connsiteX56" fmla="*/ 874995 w 2033814"/>
              <a:gd name="connsiteY56" fmla="*/ 1277254 h 1781365"/>
              <a:gd name="connsiteX57" fmla="*/ 893283 w 2033814"/>
              <a:gd name="connsiteY57" fmla="*/ 1374790 h 1781365"/>
              <a:gd name="connsiteX58" fmla="*/ 887187 w 2033814"/>
              <a:gd name="connsiteY58" fmla="*/ 1496710 h 1781365"/>
              <a:gd name="connsiteX59" fmla="*/ 868899 w 2033814"/>
              <a:gd name="connsiteY59" fmla="*/ 1539382 h 1781365"/>
              <a:gd name="connsiteX60" fmla="*/ 667731 w 2033814"/>
              <a:gd name="connsiteY60" fmla="*/ 1423558 h 1781365"/>
              <a:gd name="connsiteX61" fmla="*/ 521427 w 2033814"/>
              <a:gd name="connsiteY61" fmla="*/ 1435750 h 1781365"/>
              <a:gd name="connsiteX62" fmla="*/ 478755 w 2033814"/>
              <a:gd name="connsiteY62" fmla="*/ 1356502 h 1781365"/>
              <a:gd name="connsiteX63" fmla="*/ 375123 w 2033814"/>
              <a:gd name="connsiteY63" fmla="*/ 1380886 h 1781365"/>
              <a:gd name="connsiteX64" fmla="*/ 326355 w 2033814"/>
              <a:gd name="connsiteY64" fmla="*/ 1411366 h 1781365"/>
              <a:gd name="connsiteX65" fmla="*/ 283683 w 2033814"/>
              <a:gd name="connsiteY65" fmla="*/ 1447942 h 1781365"/>
              <a:gd name="connsiteX66" fmla="*/ 228819 w 2033814"/>
              <a:gd name="connsiteY66" fmla="*/ 1411366 h 1781365"/>
              <a:gd name="connsiteX67" fmla="*/ 119091 w 2033814"/>
              <a:gd name="connsiteY67" fmla="*/ 1277254 h 1781365"/>
              <a:gd name="connsiteX68" fmla="*/ 167859 w 2033814"/>
              <a:gd name="connsiteY68" fmla="*/ 1228486 h 1781365"/>
              <a:gd name="connsiteX69" fmla="*/ 119091 w 2033814"/>
              <a:gd name="connsiteY69" fmla="*/ 1155334 h 1781365"/>
              <a:gd name="connsiteX70" fmla="*/ 70323 w 2033814"/>
              <a:gd name="connsiteY70" fmla="*/ 1106566 h 1781365"/>
              <a:gd name="connsiteX71" fmla="*/ 9363 w 2033814"/>
              <a:gd name="connsiteY71" fmla="*/ 1124854 h 1781365"/>
              <a:gd name="connsiteX72" fmla="*/ 3267 w 2033814"/>
              <a:gd name="connsiteY72" fmla="*/ 1076086 h 1781365"/>
              <a:gd name="connsiteX73" fmla="*/ 39843 w 2033814"/>
              <a:gd name="connsiteY73" fmla="*/ 1033414 h 178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033814" h="1781365">
                <a:moveTo>
                  <a:pt x="39843" y="1033414"/>
                </a:moveTo>
                <a:cubicBezTo>
                  <a:pt x="57115" y="1017158"/>
                  <a:pt x="78451" y="973470"/>
                  <a:pt x="106899" y="978550"/>
                </a:cubicBezTo>
                <a:cubicBezTo>
                  <a:pt x="135347" y="983630"/>
                  <a:pt x="179035" y="1057798"/>
                  <a:pt x="210531" y="1063894"/>
                </a:cubicBezTo>
                <a:cubicBezTo>
                  <a:pt x="242027" y="1069990"/>
                  <a:pt x="265395" y="1027318"/>
                  <a:pt x="295875" y="1015126"/>
                </a:cubicBezTo>
                <a:cubicBezTo>
                  <a:pt x="326355" y="1002934"/>
                  <a:pt x="352771" y="1008014"/>
                  <a:pt x="393411" y="990742"/>
                </a:cubicBezTo>
                <a:cubicBezTo>
                  <a:pt x="434051" y="973470"/>
                  <a:pt x="506187" y="935878"/>
                  <a:pt x="539715" y="911494"/>
                </a:cubicBezTo>
                <a:cubicBezTo>
                  <a:pt x="573243" y="887110"/>
                  <a:pt x="567147" y="857646"/>
                  <a:pt x="594579" y="844438"/>
                </a:cubicBezTo>
                <a:cubicBezTo>
                  <a:pt x="622011" y="831230"/>
                  <a:pt x="679923" y="841390"/>
                  <a:pt x="704307" y="832246"/>
                </a:cubicBezTo>
                <a:cubicBezTo>
                  <a:pt x="728691" y="823102"/>
                  <a:pt x="733771" y="811926"/>
                  <a:pt x="740883" y="789574"/>
                </a:cubicBezTo>
                <a:cubicBezTo>
                  <a:pt x="747995" y="767222"/>
                  <a:pt x="739867" y="724550"/>
                  <a:pt x="746979" y="698134"/>
                </a:cubicBezTo>
                <a:cubicBezTo>
                  <a:pt x="754091" y="671718"/>
                  <a:pt x="761203" y="642254"/>
                  <a:pt x="783555" y="631078"/>
                </a:cubicBezTo>
                <a:cubicBezTo>
                  <a:pt x="805907" y="619902"/>
                  <a:pt x="851627" y="635142"/>
                  <a:pt x="881091" y="631078"/>
                </a:cubicBezTo>
                <a:cubicBezTo>
                  <a:pt x="910555" y="627014"/>
                  <a:pt x="935955" y="623966"/>
                  <a:pt x="960339" y="606694"/>
                </a:cubicBezTo>
                <a:cubicBezTo>
                  <a:pt x="984723" y="589422"/>
                  <a:pt x="1014187" y="569102"/>
                  <a:pt x="1027395" y="527446"/>
                </a:cubicBezTo>
                <a:cubicBezTo>
                  <a:pt x="1040603" y="485790"/>
                  <a:pt x="1027395" y="413654"/>
                  <a:pt x="1039587" y="356758"/>
                </a:cubicBezTo>
                <a:cubicBezTo>
                  <a:pt x="1051779" y="299862"/>
                  <a:pt x="1077179" y="232806"/>
                  <a:pt x="1100547" y="186070"/>
                </a:cubicBezTo>
                <a:cubicBezTo>
                  <a:pt x="1123915" y="139334"/>
                  <a:pt x="1157443" y="97678"/>
                  <a:pt x="1179795" y="76342"/>
                </a:cubicBezTo>
                <a:cubicBezTo>
                  <a:pt x="1202147" y="55006"/>
                  <a:pt x="1197067" y="69230"/>
                  <a:pt x="1234659" y="58054"/>
                </a:cubicBezTo>
                <a:cubicBezTo>
                  <a:pt x="1272251" y="46878"/>
                  <a:pt x="1358611" y="-25258"/>
                  <a:pt x="1405347" y="9286"/>
                </a:cubicBezTo>
                <a:cubicBezTo>
                  <a:pt x="1452083" y="43830"/>
                  <a:pt x="1469355" y="198262"/>
                  <a:pt x="1515075" y="265318"/>
                </a:cubicBezTo>
                <a:cubicBezTo>
                  <a:pt x="1560795" y="332374"/>
                  <a:pt x="1648171" y="375046"/>
                  <a:pt x="1679667" y="411622"/>
                </a:cubicBezTo>
                <a:cubicBezTo>
                  <a:pt x="1711163" y="448198"/>
                  <a:pt x="1704051" y="467502"/>
                  <a:pt x="1704051" y="484774"/>
                </a:cubicBezTo>
                <a:cubicBezTo>
                  <a:pt x="1704051" y="502046"/>
                  <a:pt x="1684747" y="505094"/>
                  <a:pt x="1679667" y="515254"/>
                </a:cubicBezTo>
                <a:cubicBezTo>
                  <a:pt x="1674587" y="525414"/>
                  <a:pt x="1668491" y="536590"/>
                  <a:pt x="1673571" y="545734"/>
                </a:cubicBezTo>
                <a:cubicBezTo>
                  <a:pt x="1678651" y="554878"/>
                  <a:pt x="1705067" y="545734"/>
                  <a:pt x="1710147" y="570118"/>
                </a:cubicBezTo>
                <a:cubicBezTo>
                  <a:pt x="1715227" y="594502"/>
                  <a:pt x="1723355" y="664606"/>
                  <a:pt x="1704051" y="692038"/>
                </a:cubicBezTo>
                <a:cubicBezTo>
                  <a:pt x="1684747" y="719470"/>
                  <a:pt x="1617691" y="719470"/>
                  <a:pt x="1594323" y="734710"/>
                </a:cubicBezTo>
                <a:cubicBezTo>
                  <a:pt x="1570955" y="749950"/>
                  <a:pt x="1563843" y="783478"/>
                  <a:pt x="1563843" y="783478"/>
                </a:cubicBezTo>
                <a:cubicBezTo>
                  <a:pt x="1553683" y="799734"/>
                  <a:pt x="1531331" y="822086"/>
                  <a:pt x="1533363" y="832246"/>
                </a:cubicBezTo>
                <a:cubicBezTo>
                  <a:pt x="1535395" y="842406"/>
                  <a:pt x="1558763" y="846470"/>
                  <a:pt x="1576035" y="844438"/>
                </a:cubicBezTo>
                <a:cubicBezTo>
                  <a:pt x="1593307" y="842406"/>
                  <a:pt x="1617691" y="830214"/>
                  <a:pt x="1636995" y="820054"/>
                </a:cubicBezTo>
                <a:cubicBezTo>
                  <a:pt x="1656299" y="809894"/>
                  <a:pt x="1673571" y="787542"/>
                  <a:pt x="1691859" y="783478"/>
                </a:cubicBezTo>
                <a:lnTo>
                  <a:pt x="1746723" y="795670"/>
                </a:lnTo>
                <a:cubicBezTo>
                  <a:pt x="1769075" y="800750"/>
                  <a:pt x="1806667" y="804814"/>
                  <a:pt x="1825971" y="813958"/>
                </a:cubicBezTo>
                <a:cubicBezTo>
                  <a:pt x="1845275" y="823102"/>
                  <a:pt x="1860515" y="830214"/>
                  <a:pt x="1862547" y="850534"/>
                </a:cubicBezTo>
                <a:cubicBezTo>
                  <a:pt x="1864579" y="870854"/>
                  <a:pt x="1837147" y="905398"/>
                  <a:pt x="1838163" y="935878"/>
                </a:cubicBezTo>
                <a:cubicBezTo>
                  <a:pt x="1839179" y="966358"/>
                  <a:pt x="1857467" y="1003950"/>
                  <a:pt x="1868643" y="1033414"/>
                </a:cubicBezTo>
                <a:cubicBezTo>
                  <a:pt x="1879819" y="1062878"/>
                  <a:pt x="1889979" y="1091326"/>
                  <a:pt x="1905219" y="1112662"/>
                </a:cubicBezTo>
                <a:cubicBezTo>
                  <a:pt x="1920459" y="1133998"/>
                  <a:pt x="1938747" y="1144158"/>
                  <a:pt x="1960083" y="1161430"/>
                </a:cubicBezTo>
                <a:cubicBezTo>
                  <a:pt x="1981419" y="1178702"/>
                  <a:pt x="2028155" y="1193942"/>
                  <a:pt x="2033235" y="1216294"/>
                </a:cubicBezTo>
                <a:cubicBezTo>
                  <a:pt x="2038315" y="1238646"/>
                  <a:pt x="2008851" y="1265062"/>
                  <a:pt x="1990563" y="1295542"/>
                </a:cubicBezTo>
                <a:cubicBezTo>
                  <a:pt x="1972275" y="1326022"/>
                  <a:pt x="1949923" y="1366662"/>
                  <a:pt x="1923507" y="1399174"/>
                </a:cubicBezTo>
                <a:cubicBezTo>
                  <a:pt x="1897091" y="1431686"/>
                  <a:pt x="1859499" y="1474358"/>
                  <a:pt x="1832067" y="1490614"/>
                </a:cubicBezTo>
                <a:cubicBezTo>
                  <a:pt x="1804635" y="1506870"/>
                  <a:pt x="1784315" y="1480454"/>
                  <a:pt x="1758915" y="1496710"/>
                </a:cubicBezTo>
                <a:cubicBezTo>
                  <a:pt x="1733515" y="1512966"/>
                  <a:pt x="1708115" y="1565798"/>
                  <a:pt x="1679667" y="1588150"/>
                </a:cubicBezTo>
                <a:cubicBezTo>
                  <a:pt x="1651219" y="1610502"/>
                  <a:pt x="1613627" y="1616598"/>
                  <a:pt x="1588227" y="1630822"/>
                </a:cubicBezTo>
                <a:cubicBezTo>
                  <a:pt x="1562827" y="1645046"/>
                  <a:pt x="1564859" y="1649110"/>
                  <a:pt x="1527267" y="1673494"/>
                </a:cubicBezTo>
                <a:cubicBezTo>
                  <a:pt x="1489675" y="1697878"/>
                  <a:pt x="1405347" y="1763918"/>
                  <a:pt x="1362675" y="1777126"/>
                </a:cubicBezTo>
                <a:cubicBezTo>
                  <a:pt x="1320003" y="1790334"/>
                  <a:pt x="1289523" y="1770014"/>
                  <a:pt x="1271235" y="1752742"/>
                </a:cubicBezTo>
                <a:cubicBezTo>
                  <a:pt x="1252947" y="1735470"/>
                  <a:pt x="1269203" y="1694830"/>
                  <a:pt x="1252947" y="1673494"/>
                </a:cubicBezTo>
                <a:cubicBezTo>
                  <a:pt x="1236691" y="1652158"/>
                  <a:pt x="1180811" y="1644030"/>
                  <a:pt x="1173699" y="1624726"/>
                </a:cubicBezTo>
                <a:cubicBezTo>
                  <a:pt x="1166587" y="1605422"/>
                  <a:pt x="1202147" y="1576974"/>
                  <a:pt x="1210275" y="1557670"/>
                </a:cubicBezTo>
                <a:cubicBezTo>
                  <a:pt x="1218403" y="1538366"/>
                  <a:pt x="1239739" y="1529222"/>
                  <a:pt x="1222467" y="1508902"/>
                </a:cubicBezTo>
                <a:cubicBezTo>
                  <a:pt x="1205195" y="1488582"/>
                  <a:pt x="1106643" y="1435750"/>
                  <a:pt x="1106643" y="1435750"/>
                </a:cubicBezTo>
                <a:cubicBezTo>
                  <a:pt x="1076163" y="1416446"/>
                  <a:pt x="1066003" y="1414414"/>
                  <a:pt x="1039587" y="1393078"/>
                </a:cubicBezTo>
                <a:cubicBezTo>
                  <a:pt x="1013171" y="1371742"/>
                  <a:pt x="975579" y="1327038"/>
                  <a:pt x="948147" y="1307734"/>
                </a:cubicBezTo>
                <a:cubicBezTo>
                  <a:pt x="920715" y="1288430"/>
                  <a:pt x="884139" y="1266078"/>
                  <a:pt x="874995" y="1277254"/>
                </a:cubicBezTo>
                <a:cubicBezTo>
                  <a:pt x="865851" y="1288430"/>
                  <a:pt x="891251" y="1338214"/>
                  <a:pt x="893283" y="1374790"/>
                </a:cubicBezTo>
                <a:cubicBezTo>
                  <a:pt x="895315" y="1411366"/>
                  <a:pt x="891251" y="1469278"/>
                  <a:pt x="887187" y="1496710"/>
                </a:cubicBezTo>
                <a:cubicBezTo>
                  <a:pt x="883123" y="1524142"/>
                  <a:pt x="905475" y="1551574"/>
                  <a:pt x="868899" y="1539382"/>
                </a:cubicBezTo>
                <a:cubicBezTo>
                  <a:pt x="832323" y="1527190"/>
                  <a:pt x="725643" y="1440830"/>
                  <a:pt x="667731" y="1423558"/>
                </a:cubicBezTo>
                <a:cubicBezTo>
                  <a:pt x="609819" y="1406286"/>
                  <a:pt x="552923" y="1446926"/>
                  <a:pt x="521427" y="1435750"/>
                </a:cubicBezTo>
                <a:cubicBezTo>
                  <a:pt x="489931" y="1424574"/>
                  <a:pt x="503139" y="1365646"/>
                  <a:pt x="478755" y="1356502"/>
                </a:cubicBezTo>
                <a:cubicBezTo>
                  <a:pt x="454371" y="1347358"/>
                  <a:pt x="400523" y="1371742"/>
                  <a:pt x="375123" y="1380886"/>
                </a:cubicBezTo>
                <a:cubicBezTo>
                  <a:pt x="349723" y="1390030"/>
                  <a:pt x="341595" y="1400190"/>
                  <a:pt x="326355" y="1411366"/>
                </a:cubicBezTo>
                <a:cubicBezTo>
                  <a:pt x="311115" y="1422542"/>
                  <a:pt x="299939" y="1447942"/>
                  <a:pt x="283683" y="1447942"/>
                </a:cubicBezTo>
                <a:cubicBezTo>
                  <a:pt x="267427" y="1447942"/>
                  <a:pt x="256251" y="1439814"/>
                  <a:pt x="228819" y="1411366"/>
                </a:cubicBezTo>
                <a:cubicBezTo>
                  <a:pt x="201387" y="1382918"/>
                  <a:pt x="129251" y="1307734"/>
                  <a:pt x="119091" y="1277254"/>
                </a:cubicBezTo>
                <a:cubicBezTo>
                  <a:pt x="108931" y="1246774"/>
                  <a:pt x="167859" y="1248806"/>
                  <a:pt x="167859" y="1228486"/>
                </a:cubicBezTo>
                <a:cubicBezTo>
                  <a:pt x="167859" y="1208166"/>
                  <a:pt x="135347" y="1175654"/>
                  <a:pt x="119091" y="1155334"/>
                </a:cubicBezTo>
                <a:cubicBezTo>
                  <a:pt x="102835" y="1135014"/>
                  <a:pt x="88611" y="1111646"/>
                  <a:pt x="70323" y="1106566"/>
                </a:cubicBezTo>
                <a:cubicBezTo>
                  <a:pt x="52035" y="1101486"/>
                  <a:pt x="20539" y="1129934"/>
                  <a:pt x="9363" y="1124854"/>
                </a:cubicBezTo>
                <a:cubicBezTo>
                  <a:pt x="-1813" y="1119774"/>
                  <a:pt x="-1813" y="1093358"/>
                  <a:pt x="3267" y="1076086"/>
                </a:cubicBezTo>
                <a:cubicBezTo>
                  <a:pt x="8347" y="1058814"/>
                  <a:pt x="22571" y="1049670"/>
                  <a:pt x="39843" y="103341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oľný tvar 15"/>
          <p:cNvSpPr/>
          <p:nvPr/>
        </p:nvSpPr>
        <p:spPr>
          <a:xfrm>
            <a:off x="6362700" y="1728574"/>
            <a:ext cx="3729293" cy="1451544"/>
          </a:xfrm>
          <a:custGeom>
            <a:avLst/>
            <a:gdLst>
              <a:gd name="connsiteX0" fmla="*/ 0 w 3729293"/>
              <a:gd name="connsiteY0" fmla="*/ 547901 h 1451544"/>
              <a:gd name="connsiteX1" fmla="*/ 50006 w 3729293"/>
              <a:gd name="connsiteY1" fmla="*/ 490751 h 1451544"/>
              <a:gd name="connsiteX2" fmla="*/ 138113 w 3729293"/>
              <a:gd name="connsiteY2" fmla="*/ 493132 h 1451544"/>
              <a:gd name="connsiteX3" fmla="*/ 192881 w 3729293"/>
              <a:gd name="connsiteY3" fmla="*/ 557426 h 1451544"/>
              <a:gd name="connsiteX4" fmla="*/ 285750 w 3729293"/>
              <a:gd name="connsiteY4" fmla="*/ 595526 h 1451544"/>
              <a:gd name="connsiteX5" fmla="*/ 290513 w 3729293"/>
              <a:gd name="connsiteY5" fmla="*/ 555045 h 1451544"/>
              <a:gd name="connsiteX6" fmla="*/ 302419 w 3729293"/>
              <a:gd name="connsiteY6" fmla="*/ 455032 h 1451544"/>
              <a:gd name="connsiteX7" fmla="*/ 338138 w 3729293"/>
              <a:gd name="connsiteY7" fmla="*/ 407407 h 1451544"/>
              <a:gd name="connsiteX8" fmla="*/ 369094 w 3729293"/>
              <a:gd name="connsiteY8" fmla="*/ 316920 h 1451544"/>
              <a:gd name="connsiteX9" fmla="*/ 409575 w 3729293"/>
              <a:gd name="connsiteY9" fmla="*/ 312157 h 1451544"/>
              <a:gd name="connsiteX10" fmla="*/ 442913 w 3729293"/>
              <a:gd name="connsiteY10" fmla="*/ 271676 h 1451544"/>
              <a:gd name="connsiteX11" fmla="*/ 504825 w 3729293"/>
              <a:gd name="connsiteY11" fmla="*/ 257389 h 1451544"/>
              <a:gd name="connsiteX12" fmla="*/ 578644 w 3729293"/>
              <a:gd name="connsiteY12" fmla="*/ 238339 h 1451544"/>
              <a:gd name="connsiteX13" fmla="*/ 592931 w 3729293"/>
              <a:gd name="connsiteY13" fmla="*/ 216907 h 1451544"/>
              <a:gd name="connsiteX14" fmla="*/ 614363 w 3729293"/>
              <a:gd name="connsiteY14" fmla="*/ 154995 h 1451544"/>
              <a:gd name="connsiteX15" fmla="*/ 647700 w 3729293"/>
              <a:gd name="connsiteY15" fmla="*/ 133564 h 1451544"/>
              <a:gd name="connsiteX16" fmla="*/ 716756 w 3729293"/>
              <a:gd name="connsiteY16" fmla="*/ 145470 h 1451544"/>
              <a:gd name="connsiteX17" fmla="*/ 771525 w 3729293"/>
              <a:gd name="connsiteY17" fmla="*/ 152614 h 1451544"/>
              <a:gd name="connsiteX18" fmla="*/ 781050 w 3729293"/>
              <a:gd name="connsiteY18" fmla="*/ 119276 h 1451544"/>
              <a:gd name="connsiteX19" fmla="*/ 781050 w 3729293"/>
              <a:gd name="connsiteY19" fmla="*/ 112132 h 1451544"/>
              <a:gd name="connsiteX20" fmla="*/ 835819 w 3729293"/>
              <a:gd name="connsiteY20" fmla="*/ 126420 h 1451544"/>
              <a:gd name="connsiteX21" fmla="*/ 902494 w 3729293"/>
              <a:gd name="connsiteY21" fmla="*/ 145470 h 1451544"/>
              <a:gd name="connsiteX22" fmla="*/ 940594 w 3729293"/>
              <a:gd name="connsiteY22" fmla="*/ 162139 h 1451544"/>
              <a:gd name="connsiteX23" fmla="*/ 981075 w 3729293"/>
              <a:gd name="connsiteY23" fmla="*/ 152614 h 1451544"/>
              <a:gd name="connsiteX24" fmla="*/ 1012031 w 3729293"/>
              <a:gd name="connsiteY24" fmla="*/ 114514 h 1451544"/>
              <a:gd name="connsiteX25" fmla="*/ 1064419 w 3729293"/>
              <a:gd name="connsiteY25" fmla="*/ 109751 h 1451544"/>
              <a:gd name="connsiteX26" fmla="*/ 1126331 w 3729293"/>
              <a:gd name="connsiteY26" fmla="*/ 93082 h 1451544"/>
              <a:gd name="connsiteX27" fmla="*/ 1171575 w 3729293"/>
              <a:gd name="connsiteY27" fmla="*/ 102607 h 1451544"/>
              <a:gd name="connsiteX28" fmla="*/ 1188244 w 3729293"/>
              <a:gd name="connsiteY28" fmla="*/ 154995 h 1451544"/>
              <a:gd name="connsiteX29" fmla="*/ 1226344 w 3729293"/>
              <a:gd name="connsiteY29" fmla="*/ 195476 h 1451544"/>
              <a:gd name="connsiteX30" fmla="*/ 1271588 w 3729293"/>
              <a:gd name="connsiteY30" fmla="*/ 233576 h 1451544"/>
              <a:gd name="connsiteX31" fmla="*/ 1307306 w 3729293"/>
              <a:gd name="connsiteY31" fmla="*/ 255007 h 1451544"/>
              <a:gd name="connsiteX32" fmla="*/ 1359694 w 3729293"/>
              <a:gd name="connsiteY32" fmla="*/ 266914 h 1451544"/>
              <a:gd name="connsiteX33" fmla="*/ 1400175 w 3729293"/>
              <a:gd name="connsiteY33" fmla="*/ 307395 h 1451544"/>
              <a:gd name="connsiteX34" fmla="*/ 1440656 w 3729293"/>
              <a:gd name="connsiteY34" fmla="*/ 345495 h 1451544"/>
              <a:gd name="connsiteX35" fmla="*/ 1485900 w 3729293"/>
              <a:gd name="connsiteY35" fmla="*/ 331207 h 1451544"/>
              <a:gd name="connsiteX36" fmla="*/ 1526381 w 3729293"/>
              <a:gd name="connsiteY36" fmla="*/ 305014 h 1451544"/>
              <a:gd name="connsiteX37" fmla="*/ 1583531 w 3729293"/>
              <a:gd name="connsiteY37" fmla="*/ 245482 h 1451544"/>
              <a:gd name="connsiteX38" fmla="*/ 1643063 w 3729293"/>
              <a:gd name="connsiteY38" fmla="*/ 195476 h 1451544"/>
              <a:gd name="connsiteX39" fmla="*/ 1693069 w 3729293"/>
              <a:gd name="connsiteY39" fmla="*/ 176426 h 1451544"/>
              <a:gd name="connsiteX40" fmla="*/ 1659731 w 3729293"/>
              <a:gd name="connsiteY40" fmla="*/ 133564 h 1451544"/>
              <a:gd name="connsiteX41" fmla="*/ 1628775 w 3729293"/>
              <a:gd name="connsiteY41" fmla="*/ 88320 h 1451544"/>
              <a:gd name="connsiteX42" fmla="*/ 1659731 w 3729293"/>
              <a:gd name="connsiteY42" fmla="*/ 59745 h 1451544"/>
              <a:gd name="connsiteX43" fmla="*/ 1707356 w 3729293"/>
              <a:gd name="connsiteY43" fmla="*/ 43076 h 1451544"/>
              <a:gd name="connsiteX44" fmla="*/ 1735931 w 3729293"/>
              <a:gd name="connsiteY44" fmla="*/ 38314 h 1451544"/>
              <a:gd name="connsiteX45" fmla="*/ 1785938 w 3729293"/>
              <a:gd name="connsiteY45" fmla="*/ 76414 h 1451544"/>
              <a:gd name="connsiteX46" fmla="*/ 1816894 w 3729293"/>
              <a:gd name="connsiteY46" fmla="*/ 83557 h 1451544"/>
              <a:gd name="connsiteX47" fmla="*/ 1843088 w 3729293"/>
              <a:gd name="connsiteY47" fmla="*/ 62126 h 1451544"/>
              <a:gd name="connsiteX48" fmla="*/ 1888331 w 3729293"/>
              <a:gd name="connsiteY48" fmla="*/ 31170 h 1451544"/>
              <a:gd name="connsiteX49" fmla="*/ 1931194 w 3729293"/>
              <a:gd name="connsiteY49" fmla="*/ 4976 h 1451544"/>
              <a:gd name="connsiteX50" fmla="*/ 1978819 w 3729293"/>
              <a:gd name="connsiteY50" fmla="*/ 2595 h 1451544"/>
              <a:gd name="connsiteX51" fmla="*/ 2040731 w 3729293"/>
              <a:gd name="connsiteY51" fmla="*/ 33551 h 1451544"/>
              <a:gd name="connsiteX52" fmla="*/ 2109788 w 3729293"/>
              <a:gd name="connsiteY52" fmla="*/ 28789 h 1451544"/>
              <a:gd name="connsiteX53" fmla="*/ 2162175 w 3729293"/>
              <a:gd name="connsiteY53" fmla="*/ 54982 h 1451544"/>
              <a:gd name="connsiteX54" fmla="*/ 2228850 w 3729293"/>
              <a:gd name="connsiteY54" fmla="*/ 85939 h 1451544"/>
              <a:gd name="connsiteX55" fmla="*/ 2316956 w 3729293"/>
              <a:gd name="connsiteY55" fmla="*/ 54982 h 1451544"/>
              <a:gd name="connsiteX56" fmla="*/ 2400300 w 3729293"/>
              <a:gd name="connsiteY56" fmla="*/ 38314 h 1451544"/>
              <a:gd name="connsiteX57" fmla="*/ 2464594 w 3729293"/>
              <a:gd name="connsiteY57" fmla="*/ 50220 h 1451544"/>
              <a:gd name="connsiteX58" fmla="*/ 2531269 w 3729293"/>
              <a:gd name="connsiteY58" fmla="*/ 81176 h 1451544"/>
              <a:gd name="connsiteX59" fmla="*/ 2586038 w 3729293"/>
              <a:gd name="connsiteY59" fmla="*/ 133564 h 1451544"/>
              <a:gd name="connsiteX60" fmla="*/ 2626519 w 3729293"/>
              <a:gd name="connsiteY60" fmla="*/ 174045 h 1451544"/>
              <a:gd name="connsiteX61" fmla="*/ 2697956 w 3729293"/>
              <a:gd name="connsiteY61" fmla="*/ 138326 h 1451544"/>
              <a:gd name="connsiteX62" fmla="*/ 2757488 w 3729293"/>
              <a:gd name="connsiteY62" fmla="*/ 152614 h 1451544"/>
              <a:gd name="connsiteX63" fmla="*/ 2836069 w 3729293"/>
              <a:gd name="connsiteY63" fmla="*/ 209764 h 1451544"/>
              <a:gd name="connsiteX64" fmla="*/ 2883694 w 3729293"/>
              <a:gd name="connsiteY64" fmla="*/ 221670 h 1451544"/>
              <a:gd name="connsiteX65" fmla="*/ 2924175 w 3729293"/>
              <a:gd name="connsiteY65" fmla="*/ 266914 h 1451544"/>
              <a:gd name="connsiteX66" fmla="*/ 2969419 w 3729293"/>
              <a:gd name="connsiteY66" fmla="*/ 347876 h 1451544"/>
              <a:gd name="connsiteX67" fmla="*/ 2986088 w 3729293"/>
              <a:gd name="connsiteY67" fmla="*/ 419314 h 1451544"/>
              <a:gd name="connsiteX68" fmla="*/ 2997994 w 3729293"/>
              <a:gd name="connsiteY68" fmla="*/ 464557 h 1451544"/>
              <a:gd name="connsiteX69" fmla="*/ 3064669 w 3729293"/>
              <a:gd name="connsiteY69" fmla="*/ 493132 h 1451544"/>
              <a:gd name="connsiteX70" fmla="*/ 3124200 w 3729293"/>
              <a:gd name="connsiteY70" fmla="*/ 519326 h 1451544"/>
              <a:gd name="connsiteX71" fmla="*/ 3205163 w 3729293"/>
              <a:gd name="connsiteY71" fmla="*/ 547901 h 1451544"/>
              <a:gd name="connsiteX72" fmla="*/ 3274219 w 3729293"/>
              <a:gd name="connsiteY72" fmla="*/ 564570 h 1451544"/>
              <a:gd name="connsiteX73" fmla="*/ 3312319 w 3729293"/>
              <a:gd name="connsiteY73" fmla="*/ 619339 h 1451544"/>
              <a:gd name="connsiteX74" fmla="*/ 3355181 w 3729293"/>
              <a:gd name="connsiteY74" fmla="*/ 628864 h 1451544"/>
              <a:gd name="connsiteX75" fmla="*/ 3443288 w 3729293"/>
              <a:gd name="connsiteY75" fmla="*/ 628864 h 1451544"/>
              <a:gd name="connsiteX76" fmla="*/ 3495675 w 3729293"/>
              <a:gd name="connsiteY76" fmla="*/ 669345 h 1451544"/>
              <a:gd name="connsiteX77" fmla="*/ 3555206 w 3729293"/>
              <a:gd name="connsiteY77" fmla="*/ 707445 h 1451544"/>
              <a:gd name="connsiteX78" fmla="*/ 3648075 w 3729293"/>
              <a:gd name="connsiteY78" fmla="*/ 743164 h 1451544"/>
              <a:gd name="connsiteX79" fmla="*/ 3726656 w 3729293"/>
              <a:gd name="connsiteY79" fmla="*/ 747926 h 1451544"/>
              <a:gd name="connsiteX80" fmla="*/ 3709988 w 3729293"/>
              <a:gd name="connsiteY80" fmla="*/ 845557 h 1451544"/>
              <a:gd name="connsiteX81" fmla="*/ 3702844 w 3729293"/>
              <a:gd name="connsiteY81" fmla="*/ 916995 h 1451544"/>
              <a:gd name="connsiteX82" fmla="*/ 3629025 w 3729293"/>
              <a:gd name="connsiteY82" fmla="*/ 938426 h 1451544"/>
              <a:gd name="connsiteX83" fmla="*/ 3593306 w 3729293"/>
              <a:gd name="connsiteY83" fmla="*/ 990814 h 1451544"/>
              <a:gd name="connsiteX84" fmla="*/ 3574256 w 3729293"/>
              <a:gd name="connsiteY84" fmla="*/ 1045582 h 1451544"/>
              <a:gd name="connsiteX85" fmla="*/ 3550444 w 3729293"/>
              <a:gd name="connsiteY85" fmla="*/ 1112257 h 1451544"/>
              <a:gd name="connsiteX86" fmla="*/ 3524250 w 3729293"/>
              <a:gd name="connsiteY86" fmla="*/ 1174170 h 1451544"/>
              <a:gd name="connsiteX87" fmla="*/ 3488531 w 3729293"/>
              <a:gd name="connsiteY87" fmla="*/ 1202745 h 1451544"/>
              <a:gd name="connsiteX88" fmla="*/ 3298031 w 3729293"/>
              <a:gd name="connsiteY88" fmla="*/ 1200364 h 1451544"/>
              <a:gd name="connsiteX89" fmla="*/ 3269456 w 3729293"/>
              <a:gd name="connsiteY89" fmla="*/ 1143214 h 1451544"/>
              <a:gd name="connsiteX90" fmla="*/ 3226594 w 3729293"/>
              <a:gd name="connsiteY90" fmla="*/ 1078920 h 1451544"/>
              <a:gd name="connsiteX91" fmla="*/ 3178969 w 3729293"/>
              <a:gd name="connsiteY91" fmla="*/ 1095589 h 1451544"/>
              <a:gd name="connsiteX92" fmla="*/ 3138488 w 3729293"/>
              <a:gd name="connsiteY92" fmla="*/ 1143214 h 1451544"/>
              <a:gd name="connsiteX93" fmla="*/ 3117056 w 3729293"/>
              <a:gd name="connsiteY93" fmla="*/ 1164645 h 1451544"/>
              <a:gd name="connsiteX94" fmla="*/ 3074194 w 3729293"/>
              <a:gd name="connsiteY94" fmla="*/ 1186076 h 1451544"/>
              <a:gd name="connsiteX95" fmla="*/ 3024188 w 3729293"/>
              <a:gd name="connsiteY95" fmla="*/ 1224176 h 1451544"/>
              <a:gd name="connsiteX96" fmla="*/ 2955131 w 3729293"/>
              <a:gd name="connsiteY96" fmla="*/ 1243226 h 1451544"/>
              <a:gd name="connsiteX97" fmla="*/ 2888456 w 3729293"/>
              <a:gd name="connsiteY97" fmla="*/ 1252751 h 1451544"/>
              <a:gd name="connsiteX98" fmla="*/ 2869406 w 3729293"/>
              <a:gd name="connsiteY98" fmla="*/ 1252751 h 1451544"/>
              <a:gd name="connsiteX99" fmla="*/ 2850356 w 3729293"/>
              <a:gd name="connsiteY99" fmla="*/ 1214651 h 1451544"/>
              <a:gd name="connsiteX100" fmla="*/ 2824163 w 3729293"/>
              <a:gd name="connsiteY100" fmla="*/ 1188457 h 1451544"/>
              <a:gd name="connsiteX101" fmla="*/ 2786063 w 3729293"/>
              <a:gd name="connsiteY101" fmla="*/ 1169407 h 1451544"/>
              <a:gd name="connsiteX102" fmla="*/ 2745581 w 3729293"/>
              <a:gd name="connsiteY102" fmla="*/ 1164645 h 1451544"/>
              <a:gd name="connsiteX103" fmla="*/ 2721769 w 3729293"/>
              <a:gd name="connsiteY103" fmla="*/ 1186076 h 1451544"/>
              <a:gd name="connsiteX104" fmla="*/ 2690813 w 3729293"/>
              <a:gd name="connsiteY104" fmla="*/ 1164645 h 1451544"/>
              <a:gd name="connsiteX105" fmla="*/ 2638425 w 3729293"/>
              <a:gd name="connsiteY105" fmla="*/ 1140832 h 1451544"/>
              <a:gd name="connsiteX106" fmla="*/ 2619375 w 3729293"/>
              <a:gd name="connsiteY106" fmla="*/ 1176551 h 1451544"/>
              <a:gd name="connsiteX107" fmla="*/ 2643188 w 3729293"/>
              <a:gd name="connsiteY107" fmla="*/ 1245607 h 1451544"/>
              <a:gd name="connsiteX108" fmla="*/ 2650331 w 3729293"/>
              <a:gd name="connsiteY108" fmla="*/ 1286089 h 1451544"/>
              <a:gd name="connsiteX109" fmla="*/ 2669381 w 3729293"/>
              <a:gd name="connsiteY109" fmla="*/ 1348001 h 1451544"/>
              <a:gd name="connsiteX110" fmla="*/ 2664619 w 3729293"/>
              <a:gd name="connsiteY110" fmla="*/ 1369432 h 1451544"/>
              <a:gd name="connsiteX111" fmla="*/ 2640806 w 3729293"/>
              <a:gd name="connsiteY111" fmla="*/ 1386101 h 1451544"/>
              <a:gd name="connsiteX112" fmla="*/ 2593181 w 3729293"/>
              <a:gd name="connsiteY112" fmla="*/ 1409914 h 1451544"/>
              <a:gd name="connsiteX113" fmla="*/ 2557463 w 3729293"/>
              <a:gd name="connsiteY113" fmla="*/ 1445632 h 1451544"/>
              <a:gd name="connsiteX114" fmla="*/ 2536031 w 3729293"/>
              <a:gd name="connsiteY114" fmla="*/ 1450395 h 1451544"/>
              <a:gd name="connsiteX115" fmla="*/ 2490788 w 3729293"/>
              <a:gd name="connsiteY115" fmla="*/ 1433726 h 1451544"/>
              <a:gd name="connsiteX116" fmla="*/ 2455069 w 3729293"/>
              <a:gd name="connsiteY116" fmla="*/ 1409914 h 1451544"/>
              <a:gd name="connsiteX117" fmla="*/ 2397919 w 3729293"/>
              <a:gd name="connsiteY117" fmla="*/ 1412295 h 1451544"/>
              <a:gd name="connsiteX118" fmla="*/ 2352675 w 3729293"/>
              <a:gd name="connsiteY118" fmla="*/ 1409914 h 1451544"/>
              <a:gd name="connsiteX119" fmla="*/ 2321719 w 3729293"/>
              <a:gd name="connsiteY119" fmla="*/ 1388482 h 1451544"/>
              <a:gd name="connsiteX120" fmla="*/ 2302669 w 3729293"/>
              <a:gd name="connsiteY120" fmla="*/ 1374195 h 1451544"/>
              <a:gd name="connsiteX121" fmla="*/ 2283619 w 3729293"/>
              <a:gd name="connsiteY121" fmla="*/ 1348001 h 1451544"/>
              <a:gd name="connsiteX122" fmla="*/ 2266950 w 3729293"/>
              <a:gd name="connsiteY122" fmla="*/ 1305139 h 1451544"/>
              <a:gd name="connsiteX123" fmla="*/ 2257425 w 3729293"/>
              <a:gd name="connsiteY123" fmla="*/ 1271801 h 1451544"/>
              <a:gd name="connsiteX124" fmla="*/ 2252663 w 3729293"/>
              <a:gd name="connsiteY124" fmla="*/ 1262276 h 1451544"/>
              <a:gd name="connsiteX125" fmla="*/ 2243138 w 3729293"/>
              <a:gd name="connsiteY125" fmla="*/ 1214651 h 1451544"/>
              <a:gd name="connsiteX126" fmla="*/ 2209800 w 3729293"/>
              <a:gd name="connsiteY126" fmla="*/ 1205126 h 1451544"/>
              <a:gd name="connsiteX127" fmla="*/ 2159794 w 3729293"/>
              <a:gd name="connsiteY127" fmla="*/ 1214651 h 1451544"/>
              <a:gd name="connsiteX128" fmla="*/ 2112169 w 3729293"/>
              <a:gd name="connsiteY128" fmla="*/ 1202745 h 1451544"/>
              <a:gd name="connsiteX129" fmla="*/ 2090738 w 3729293"/>
              <a:gd name="connsiteY129" fmla="*/ 1214651 h 1451544"/>
              <a:gd name="connsiteX130" fmla="*/ 2081213 w 3729293"/>
              <a:gd name="connsiteY130" fmla="*/ 1252751 h 1451544"/>
              <a:gd name="connsiteX131" fmla="*/ 2055019 w 3729293"/>
              <a:gd name="connsiteY131" fmla="*/ 1286089 h 1451544"/>
              <a:gd name="connsiteX132" fmla="*/ 2016919 w 3729293"/>
              <a:gd name="connsiteY132" fmla="*/ 1300376 h 1451544"/>
              <a:gd name="connsiteX133" fmla="*/ 1983581 w 3729293"/>
              <a:gd name="connsiteY133" fmla="*/ 1314664 h 1451544"/>
              <a:gd name="connsiteX134" fmla="*/ 1976438 w 3729293"/>
              <a:gd name="connsiteY134" fmla="*/ 1350382 h 1451544"/>
              <a:gd name="connsiteX135" fmla="*/ 1926431 w 3729293"/>
              <a:gd name="connsiteY135" fmla="*/ 1336095 h 1451544"/>
              <a:gd name="connsiteX136" fmla="*/ 1905000 w 3729293"/>
              <a:gd name="connsiteY136" fmla="*/ 1319426 h 1451544"/>
              <a:gd name="connsiteX137" fmla="*/ 1900238 w 3729293"/>
              <a:gd name="connsiteY137" fmla="*/ 1297995 h 1451544"/>
              <a:gd name="connsiteX138" fmla="*/ 1900238 w 3729293"/>
              <a:gd name="connsiteY138" fmla="*/ 1278945 h 1451544"/>
              <a:gd name="connsiteX139" fmla="*/ 1928813 w 3729293"/>
              <a:gd name="connsiteY139" fmla="*/ 1236082 h 1451544"/>
              <a:gd name="connsiteX140" fmla="*/ 1928813 w 3729293"/>
              <a:gd name="connsiteY140" fmla="*/ 1228939 h 1451544"/>
              <a:gd name="connsiteX141" fmla="*/ 1859756 w 3729293"/>
              <a:gd name="connsiteY141" fmla="*/ 1207507 h 1451544"/>
              <a:gd name="connsiteX142" fmla="*/ 1814513 w 3729293"/>
              <a:gd name="connsiteY142" fmla="*/ 1193220 h 1451544"/>
              <a:gd name="connsiteX143" fmla="*/ 1797844 w 3729293"/>
              <a:gd name="connsiteY143" fmla="*/ 1224176 h 1451544"/>
              <a:gd name="connsiteX144" fmla="*/ 1771650 w 3729293"/>
              <a:gd name="connsiteY144" fmla="*/ 1195601 h 1451544"/>
              <a:gd name="connsiteX145" fmla="*/ 1724025 w 3729293"/>
              <a:gd name="connsiteY145" fmla="*/ 1181314 h 1451544"/>
              <a:gd name="connsiteX146" fmla="*/ 1650206 w 3729293"/>
              <a:gd name="connsiteY146" fmla="*/ 1174170 h 1451544"/>
              <a:gd name="connsiteX147" fmla="*/ 1578769 w 3729293"/>
              <a:gd name="connsiteY147" fmla="*/ 1157501 h 1451544"/>
              <a:gd name="connsiteX148" fmla="*/ 1538288 w 3729293"/>
              <a:gd name="connsiteY148" fmla="*/ 1107495 h 1451544"/>
              <a:gd name="connsiteX149" fmla="*/ 1504950 w 3729293"/>
              <a:gd name="connsiteY149" fmla="*/ 1062251 h 1451544"/>
              <a:gd name="connsiteX150" fmla="*/ 1469231 w 3729293"/>
              <a:gd name="connsiteY150" fmla="*/ 1062251 h 1451544"/>
              <a:gd name="connsiteX151" fmla="*/ 1454944 w 3729293"/>
              <a:gd name="connsiteY151" fmla="*/ 1062251 h 1451544"/>
              <a:gd name="connsiteX152" fmla="*/ 1383506 w 3729293"/>
              <a:gd name="connsiteY152" fmla="*/ 1040820 h 1451544"/>
              <a:gd name="connsiteX153" fmla="*/ 1366838 w 3729293"/>
              <a:gd name="connsiteY153" fmla="*/ 1026532 h 1451544"/>
              <a:gd name="connsiteX154" fmla="*/ 1338263 w 3729293"/>
              <a:gd name="connsiteY154" fmla="*/ 1009864 h 1451544"/>
              <a:gd name="connsiteX155" fmla="*/ 1300163 w 3729293"/>
              <a:gd name="connsiteY155" fmla="*/ 1009864 h 1451544"/>
              <a:gd name="connsiteX156" fmla="*/ 1278731 w 3729293"/>
              <a:gd name="connsiteY156" fmla="*/ 993195 h 1451544"/>
              <a:gd name="connsiteX157" fmla="*/ 1243013 w 3729293"/>
              <a:gd name="connsiteY157" fmla="*/ 974145 h 1451544"/>
              <a:gd name="connsiteX158" fmla="*/ 1216819 w 3729293"/>
              <a:gd name="connsiteY158" fmla="*/ 978907 h 1451544"/>
              <a:gd name="connsiteX159" fmla="*/ 1219200 w 3729293"/>
              <a:gd name="connsiteY159" fmla="*/ 1026532 h 1451544"/>
              <a:gd name="connsiteX160" fmla="*/ 1223963 w 3729293"/>
              <a:gd name="connsiteY160" fmla="*/ 1050345 h 1451544"/>
              <a:gd name="connsiteX161" fmla="*/ 1181100 w 3729293"/>
              <a:gd name="connsiteY161" fmla="*/ 1036057 h 1451544"/>
              <a:gd name="connsiteX162" fmla="*/ 1143000 w 3729293"/>
              <a:gd name="connsiteY162" fmla="*/ 1012245 h 1451544"/>
              <a:gd name="connsiteX163" fmla="*/ 1104900 w 3729293"/>
              <a:gd name="connsiteY163" fmla="*/ 1026532 h 1451544"/>
              <a:gd name="connsiteX164" fmla="*/ 1047750 w 3729293"/>
              <a:gd name="connsiteY164" fmla="*/ 1074157 h 1451544"/>
              <a:gd name="connsiteX165" fmla="*/ 1016794 w 3729293"/>
              <a:gd name="connsiteY165" fmla="*/ 1064632 h 1451544"/>
              <a:gd name="connsiteX166" fmla="*/ 995363 w 3729293"/>
              <a:gd name="connsiteY166" fmla="*/ 1038439 h 1451544"/>
              <a:gd name="connsiteX167" fmla="*/ 959644 w 3729293"/>
              <a:gd name="connsiteY167" fmla="*/ 1019389 h 1451544"/>
              <a:gd name="connsiteX168" fmla="*/ 916781 w 3729293"/>
              <a:gd name="connsiteY168" fmla="*/ 997957 h 1451544"/>
              <a:gd name="connsiteX169" fmla="*/ 881063 w 3729293"/>
              <a:gd name="connsiteY169" fmla="*/ 969382 h 1451544"/>
              <a:gd name="connsiteX170" fmla="*/ 852488 w 3729293"/>
              <a:gd name="connsiteY170" fmla="*/ 1007482 h 1451544"/>
              <a:gd name="connsiteX171" fmla="*/ 823913 w 3729293"/>
              <a:gd name="connsiteY171" fmla="*/ 1021770 h 1451544"/>
              <a:gd name="connsiteX172" fmla="*/ 797719 w 3729293"/>
              <a:gd name="connsiteY172" fmla="*/ 1000339 h 1451544"/>
              <a:gd name="connsiteX173" fmla="*/ 759619 w 3729293"/>
              <a:gd name="connsiteY173" fmla="*/ 981289 h 1451544"/>
              <a:gd name="connsiteX174" fmla="*/ 719138 w 3729293"/>
              <a:gd name="connsiteY174" fmla="*/ 1002720 h 1451544"/>
              <a:gd name="connsiteX175" fmla="*/ 669131 w 3729293"/>
              <a:gd name="connsiteY175" fmla="*/ 1028914 h 1451544"/>
              <a:gd name="connsiteX176" fmla="*/ 592931 w 3729293"/>
              <a:gd name="connsiteY176" fmla="*/ 1057489 h 1451544"/>
              <a:gd name="connsiteX177" fmla="*/ 550069 w 3729293"/>
              <a:gd name="connsiteY177" fmla="*/ 1090826 h 1451544"/>
              <a:gd name="connsiteX178" fmla="*/ 571500 w 3729293"/>
              <a:gd name="connsiteY178" fmla="*/ 1105114 h 1451544"/>
              <a:gd name="connsiteX179" fmla="*/ 609600 w 3729293"/>
              <a:gd name="connsiteY179" fmla="*/ 1114639 h 1451544"/>
              <a:gd name="connsiteX180" fmla="*/ 640556 w 3729293"/>
              <a:gd name="connsiteY180" fmla="*/ 1133689 h 1451544"/>
              <a:gd name="connsiteX181" fmla="*/ 604838 w 3729293"/>
              <a:gd name="connsiteY181" fmla="*/ 1169407 h 1451544"/>
              <a:gd name="connsiteX182" fmla="*/ 550069 w 3729293"/>
              <a:gd name="connsiteY182" fmla="*/ 1205126 h 1451544"/>
              <a:gd name="connsiteX183" fmla="*/ 531019 w 3729293"/>
              <a:gd name="connsiteY183" fmla="*/ 1247989 h 1451544"/>
              <a:gd name="connsiteX184" fmla="*/ 509588 w 3729293"/>
              <a:gd name="connsiteY184" fmla="*/ 1226557 h 1451544"/>
              <a:gd name="connsiteX185" fmla="*/ 407194 w 3729293"/>
              <a:gd name="connsiteY185" fmla="*/ 1174170 h 1451544"/>
              <a:gd name="connsiteX186" fmla="*/ 364331 w 3729293"/>
              <a:gd name="connsiteY186" fmla="*/ 1197982 h 1451544"/>
              <a:gd name="connsiteX187" fmla="*/ 302419 w 3729293"/>
              <a:gd name="connsiteY187" fmla="*/ 1197982 h 1451544"/>
              <a:gd name="connsiteX188" fmla="*/ 195263 w 3729293"/>
              <a:gd name="connsiteY188" fmla="*/ 1176551 h 1451544"/>
              <a:gd name="connsiteX189" fmla="*/ 259556 w 3729293"/>
              <a:gd name="connsiteY189" fmla="*/ 1121782 h 1451544"/>
              <a:gd name="connsiteX190" fmla="*/ 150019 w 3729293"/>
              <a:gd name="connsiteY190" fmla="*/ 957476 h 1451544"/>
              <a:gd name="connsiteX191" fmla="*/ 216694 w 3729293"/>
              <a:gd name="connsiteY191" fmla="*/ 916995 h 1451544"/>
              <a:gd name="connsiteX192" fmla="*/ 250031 w 3729293"/>
              <a:gd name="connsiteY192" fmla="*/ 800314 h 1451544"/>
              <a:gd name="connsiteX193" fmla="*/ 254794 w 3729293"/>
              <a:gd name="connsiteY193" fmla="*/ 762214 h 1451544"/>
              <a:gd name="connsiteX194" fmla="*/ 214313 w 3729293"/>
              <a:gd name="connsiteY194" fmla="*/ 728876 h 1451544"/>
              <a:gd name="connsiteX195" fmla="*/ 150019 w 3729293"/>
              <a:gd name="connsiteY195" fmla="*/ 716970 h 1451544"/>
              <a:gd name="connsiteX196" fmla="*/ 114300 w 3729293"/>
              <a:gd name="connsiteY196" fmla="*/ 724114 h 1451544"/>
              <a:gd name="connsiteX197" fmla="*/ 69056 w 3729293"/>
              <a:gd name="connsiteY197" fmla="*/ 719351 h 1451544"/>
              <a:gd name="connsiteX198" fmla="*/ 54769 w 3729293"/>
              <a:gd name="connsiteY198" fmla="*/ 702682 h 1451544"/>
              <a:gd name="connsiteX199" fmla="*/ 61913 w 3729293"/>
              <a:gd name="connsiteY199" fmla="*/ 662201 h 1451544"/>
              <a:gd name="connsiteX200" fmla="*/ 50006 w 3729293"/>
              <a:gd name="connsiteY200" fmla="*/ 619339 h 1451544"/>
              <a:gd name="connsiteX201" fmla="*/ 33338 w 3729293"/>
              <a:gd name="connsiteY201" fmla="*/ 586001 h 1451544"/>
              <a:gd name="connsiteX202" fmla="*/ 0 w 3729293"/>
              <a:gd name="connsiteY202" fmla="*/ 547901 h 14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729293" h="1451544">
                <a:moveTo>
                  <a:pt x="0" y="547901"/>
                </a:moveTo>
                <a:cubicBezTo>
                  <a:pt x="13493" y="523890"/>
                  <a:pt x="26987" y="499879"/>
                  <a:pt x="50006" y="490751"/>
                </a:cubicBezTo>
                <a:cubicBezTo>
                  <a:pt x="73025" y="481623"/>
                  <a:pt x="114301" y="482019"/>
                  <a:pt x="138113" y="493132"/>
                </a:cubicBezTo>
                <a:cubicBezTo>
                  <a:pt x="161926" y="504244"/>
                  <a:pt x="168275" y="540360"/>
                  <a:pt x="192881" y="557426"/>
                </a:cubicBezTo>
                <a:cubicBezTo>
                  <a:pt x="217487" y="574492"/>
                  <a:pt x="269478" y="595923"/>
                  <a:pt x="285750" y="595526"/>
                </a:cubicBezTo>
                <a:cubicBezTo>
                  <a:pt x="302022" y="595129"/>
                  <a:pt x="287735" y="578461"/>
                  <a:pt x="290513" y="555045"/>
                </a:cubicBezTo>
                <a:cubicBezTo>
                  <a:pt x="293291" y="531629"/>
                  <a:pt x="294482" y="479638"/>
                  <a:pt x="302419" y="455032"/>
                </a:cubicBezTo>
                <a:cubicBezTo>
                  <a:pt x="310356" y="430426"/>
                  <a:pt x="327025" y="430426"/>
                  <a:pt x="338138" y="407407"/>
                </a:cubicBezTo>
                <a:cubicBezTo>
                  <a:pt x="349251" y="384388"/>
                  <a:pt x="357188" y="332795"/>
                  <a:pt x="369094" y="316920"/>
                </a:cubicBezTo>
                <a:cubicBezTo>
                  <a:pt x="381000" y="301045"/>
                  <a:pt x="397272" y="319698"/>
                  <a:pt x="409575" y="312157"/>
                </a:cubicBezTo>
                <a:cubicBezTo>
                  <a:pt x="421878" y="304616"/>
                  <a:pt x="427038" y="280804"/>
                  <a:pt x="442913" y="271676"/>
                </a:cubicBezTo>
                <a:cubicBezTo>
                  <a:pt x="458788" y="262548"/>
                  <a:pt x="482203" y="262945"/>
                  <a:pt x="504825" y="257389"/>
                </a:cubicBezTo>
                <a:cubicBezTo>
                  <a:pt x="527447" y="251833"/>
                  <a:pt x="563960" y="245086"/>
                  <a:pt x="578644" y="238339"/>
                </a:cubicBezTo>
                <a:cubicBezTo>
                  <a:pt x="593328" y="231592"/>
                  <a:pt x="586978" y="230798"/>
                  <a:pt x="592931" y="216907"/>
                </a:cubicBezTo>
                <a:cubicBezTo>
                  <a:pt x="598884" y="203016"/>
                  <a:pt x="605235" y="168885"/>
                  <a:pt x="614363" y="154995"/>
                </a:cubicBezTo>
                <a:cubicBezTo>
                  <a:pt x="623491" y="141105"/>
                  <a:pt x="630635" y="135151"/>
                  <a:pt x="647700" y="133564"/>
                </a:cubicBezTo>
                <a:cubicBezTo>
                  <a:pt x="664765" y="131977"/>
                  <a:pt x="696119" y="142295"/>
                  <a:pt x="716756" y="145470"/>
                </a:cubicBezTo>
                <a:cubicBezTo>
                  <a:pt x="737394" y="148645"/>
                  <a:pt x="760809" y="156980"/>
                  <a:pt x="771525" y="152614"/>
                </a:cubicBezTo>
                <a:cubicBezTo>
                  <a:pt x="782241" y="148248"/>
                  <a:pt x="779463" y="126023"/>
                  <a:pt x="781050" y="119276"/>
                </a:cubicBezTo>
                <a:cubicBezTo>
                  <a:pt x="782638" y="112529"/>
                  <a:pt x="771922" y="110941"/>
                  <a:pt x="781050" y="112132"/>
                </a:cubicBezTo>
                <a:cubicBezTo>
                  <a:pt x="790178" y="113323"/>
                  <a:pt x="815578" y="120864"/>
                  <a:pt x="835819" y="126420"/>
                </a:cubicBezTo>
                <a:cubicBezTo>
                  <a:pt x="856060" y="131976"/>
                  <a:pt x="885032" y="139517"/>
                  <a:pt x="902494" y="145470"/>
                </a:cubicBezTo>
                <a:cubicBezTo>
                  <a:pt x="919957" y="151423"/>
                  <a:pt x="927497" y="160948"/>
                  <a:pt x="940594" y="162139"/>
                </a:cubicBezTo>
                <a:cubicBezTo>
                  <a:pt x="953691" y="163330"/>
                  <a:pt x="969169" y="160551"/>
                  <a:pt x="981075" y="152614"/>
                </a:cubicBezTo>
                <a:cubicBezTo>
                  <a:pt x="992981" y="144677"/>
                  <a:pt x="998140" y="121658"/>
                  <a:pt x="1012031" y="114514"/>
                </a:cubicBezTo>
                <a:cubicBezTo>
                  <a:pt x="1025922" y="107370"/>
                  <a:pt x="1045369" y="113323"/>
                  <a:pt x="1064419" y="109751"/>
                </a:cubicBezTo>
                <a:cubicBezTo>
                  <a:pt x="1083469" y="106179"/>
                  <a:pt x="1108472" y="94273"/>
                  <a:pt x="1126331" y="93082"/>
                </a:cubicBezTo>
                <a:cubicBezTo>
                  <a:pt x="1144190" y="91891"/>
                  <a:pt x="1161256" y="92288"/>
                  <a:pt x="1171575" y="102607"/>
                </a:cubicBezTo>
                <a:cubicBezTo>
                  <a:pt x="1181894" y="112926"/>
                  <a:pt x="1179116" y="139517"/>
                  <a:pt x="1188244" y="154995"/>
                </a:cubicBezTo>
                <a:cubicBezTo>
                  <a:pt x="1197372" y="170473"/>
                  <a:pt x="1212453" y="182379"/>
                  <a:pt x="1226344" y="195476"/>
                </a:cubicBezTo>
                <a:cubicBezTo>
                  <a:pt x="1240235" y="208573"/>
                  <a:pt x="1258094" y="223654"/>
                  <a:pt x="1271588" y="233576"/>
                </a:cubicBezTo>
                <a:cubicBezTo>
                  <a:pt x="1285082" y="243498"/>
                  <a:pt x="1292622" y="249451"/>
                  <a:pt x="1307306" y="255007"/>
                </a:cubicBezTo>
                <a:cubicBezTo>
                  <a:pt x="1321990" y="260563"/>
                  <a:pt x="1344216" y="258183"/>
                  <a:pt x="1359694" y="266914"/>
                </a:cubicBezTo>
                <a:cubicBezTo>
                  <a:pt x="1375172" y="275645"/>
                  <a:pt x="1386681" y="294298"/>
                  <a:pt x="1400175" y="307395"/>
                </a:cubicBezTo>
                <a:cubicBezTo>
                  <a:pt x="1413669" y="320492"/>
                  <a:pt x="1426369" y="341526"/>
                  <a:pt x="1440656" y="345495"/>
                </a:cubicBezTo>
                <a:cubicBezTo>
                  <a:pt x="1454943" y="349464"/>
                  <a:pt x="1471613" y="337954"/>
                  <a:pt x="1485900" y="331207"/>
                </a:cubicBezTo>
                <a:cubicBezTo>
                  <a:pt x="1500187" y="324460"/>
                  <a:pt x="1510109" y="319301"/>
                  <a:pt x="1526381" y="305014"/>
                </a:cubicBezTo>
                <a:cubicBezTo>
                  <a:pt x="1542653" y="290727"/>
                  <a:pt x="1564084" y="263738"/>
                  <a:pt x="1583531" y="245482"/>
                </a:cubicBezTo>
                <a:cubicBezTo>
                  <a:pt x="1602978" y="227226"/>
                  <a:pt x="1624807" y="206985"/>
                  <a:pt x="1643063" y="195476"/>
                </a:cubicBezTo>
                <a:cubicBezTo>
                  <a:pt x="1661319" y="183967"/>
                  <a:pt x="1690291" y="186745"/>
                  <a:pt x="1693069" y="176426"/>
                </a:cubicBezTo>
                <a:cubicBezTo>
                  <a:pt x="1695847" y="166107"/>
                  <a:pt x="1670447" y="148248"/>
                  <a:pt x="1659731" y="133564"/>
                </a:cubicBezTo>
                <a:cubicBezTo>
                  <a:pt x="1649015" y="118880"/>
                  <a:pt x="1628775" y="100623"/>
                  <a:pt x="1628775" y="88320"/>
                </a:cubicBezTo>
                <a:cubicBezTo>
                  <a:pt x="1628775" y="76017"/>
                  <a:pt x="1646634" y="67286"/>
                  <a:pt x="1659731" y="59745"/>
                </a:cubicBezTo>
                <a:cubicBezTo>
                  <a:pt x="1672828" y="52204"/>
                  <a:pt x="1694656" y="46648"/>
                  <a:pt x="1707356" y="43076"/>
                </a:cubicBezTo>
                <a:cubicBezTo>
                  <a:pt x="1720056" y="39504"/>
                  <a:pt x="1722834" y="32758"/>
                  <a:pt x="1735931" y="38314"/>
                </a:cubicBezTo>
                <a:cubicBezTo>
                  <a:pt x="1749028" y="43870"/>
                  <a:pt x="1772444" y="68874"/>
                  <a:pt x="1785938" y="76414"/>
                </a:cubicBezTo>
                <a:cubicBezTo>
                  <a:pt x="1799432" y="83954"/>
                  <a:pt x="1807369" y="85938"/>
                  <a:pt x="1816894" y="83557"/>
                </a:cubicBezTo>
                <a:cubicBezTo>
                  <a:pt x="1826419" y="81176"/>
                  <a:pt x="1831182" y="70857"/>
                  <a:pt x="1843088" y="62126"/>
                </a:cubicBezTo>
                <a:cubicBezTo>
                  <a:pt x="1854994" y="53395"/>
                  <a:pt x="1873647" y="40695"/>
                  <a:pt x="1888331" y="31170"/>
                </a:cubicBezTo>
                <a:cubicBezTo>
                  <a:pt x="1903015" y="21645"/>
                  <a:pt x="1916113" y="9738"/>
                  <a:pt x="1931194" y="4976"/>
                </a:cubicBezTo>
                <a:cubicBezTo>
                  <a:pt x="1946275" y="213"/>
                  <a:pt x="1960563" y="-2167"/>
                  <a:pt x="1978819" y="2595"/>
                </a:cubicBezTo>
                <a:cubicBezTo>
                  <a:pt x="1997075" y="7357"/>
                  <a:pt x="2018903" y="29185"/>
                  <a:pt x="2040731" y="33551"/>
                </a:cubicBezTo>
                <a:cubicBezTo>
                  <a:pt x="2062559" y="37917"/>
                  <a:pt x="2089547" y="25217"/>
                  <a:pt x="2109788" y="28789"/>
                </a:cubicBezTo>
                <a:cubicBezTo>
                  <a:pt x="2130029" y="32361"/>
                  <a:pt x="2142331" y="45457"/>
                  <a:pt x="2162175" y="54982"/>
                </a:cubicBezTo>
                <a:cubicBezTo>
                  <a:pt x="2182019" y="64507"/>
                  <a:pt x="2203053" y="85939"/>
                  <a:pt x="2228850" y="85939"/>
                </a:cubicBezTo>
                <a:cubicBezTo>
                  <a:pt x="2254647" y="85939"/>
                  <a:pt x="2288381" y="62920"/>
                  <a:pt x="2316956" y="54982"/>
                </a:cubicBezTo>
                <a:cubicBezTo>
                  <a:pt x="2345531" y="47044"/>
                  <a:pt x="2375694" y="39108"/>
                  <a:pt x="2400300" y="38314"/>
                </a:cubicBezTo>
                <a:cubicBezTo>
                  <a:pt x="2424906" y="37520"/>
                  <a:pt x="2442766" y="43076"/>
                  <a:pt x="2464594" y="50220"/>
                </a:cubicBezTo>
                <a:cubicBezTo>
                  <a:pt x="2486422" y="57364"/>
                  <a:pt x="2511028" y="67285"/>
                  <a:pt x="2531269" y="81176"/>
                </a:cubicBezTo>
                <a:cubicBezTo>
                  <a:pt x="2551510" y="95067"/>
                  <a:pt x="2570163" y="118086"/>
                  <a:pt x="2586038" y="133564"/>
                </a:cubicBezTo>
                <a:cubicBezTo>
                  <a:pt x="2601913" y="149042"/>
                  <a:pt x="2607866" y="173251"/>
                  <a:pt x="2626519" y="174045"/>
                </a:cubicBezTo>
                <a:cubicBezTo>
                  <a:pt x="2645172" y="174839"/>
                  <a:pt x="2676128" y="141898"/>
                  <a:pt x="2697956" y="138326"/>
                </a:cubicBezTo>
                <a:cubicBezTo>
                  <a:pt x="2719784" y="134754"/>
                  <a:pt x="2734469" y="140708"/>
                  <a:pt x="2757488" y="152614"/>
                </a:cubicBezTo>
                <a:cubicBezTo>
                  <a:pt x="2780507" y="164520"/>
                  <a:pt x="2815035" y="198255"/>
                  <a:pt x="2836069" y="209764"/>
                </a:cubicBezTo>
                <a:cubicBezTo>
                  <a:pt x="2857103" y="221273"/>
                  <a:pt x="2869010" y="212145"/>
                  <a:pt x="2883694" y="221670"/>
                </a:cubicBezTo>
                <a:cubicBezTo>
                  <a:pt x="2898378" y="231195"/>
                  <a:pt x="2909888" y="245880"/>
                  <a:pt x="2924175" y="266914"/>
                </a:cubicBezTo>
                <a:cubicBezTo>
                  <a:pt x="2938462" y="287948"/>
                  <a:pt x="2959100" y="322476"/>
                  <a:pt x="2969419" y="347876"/>
                </a:cubicBezTo>
                <a:cubicBezTo>
                  <a:pt x="2979738" y="373276"/>
                  <a:pt x="2981326" y="399867"/>
                  <a:pt x="2986088" y="419314"/>
                </a:cubicBezTo>
                <a:cubicBezTo>
                  <a:pt x="2990850" y="438761"/>
                  <a:pt x="2984897" y="452254"/>
                  <a:pt x="2997994" y="464557"/>
                </a:cubicBezTo>
                <a:cubicBezTo>
                  <a:pt x="3011091" y="476860"/>
                  <a:pt x="3064669" y="493132"/>
                  <a:pt x="3064669" y="493132"/>
                </a:cubicBezTo>
                <a:cubicBezTo>
                  <a:pt x="3085703" y="502260"/>
                  <a:pt x="3100785" y="510198"/>
                  <a:pt x="3124200" y="519326"/>
                </a:cubicBezTo>
                <a:cubicBezTo>
                  <a:pt x="3147615" y="528454"/>
                  <a:pt x="3180160" y="540360"/>
                  <a:pt x="3205163" y="547901"/>
                </a:cubicBezTo>
                <a:cubicBezTo>
                  <a:pt x="3230166" y="555442"/>
                  <a:pt x="3256360" y="552664"/>
                  <a:pt x="3274219" y="564570"/>
                </a:cubicBezTo>
                <a:cubicBezTo>
                  <a:pt x="3292078" y="576476"/>
                  <a:pt x="3298825" y="608623"/>
                  <a:pt x="3312319" y="619339"/>
                </a:cubicBezTo>
                <a:cubicBezTo>
                  <a:pt x="3325813" y="630055"/>
                  <a:pt x="3333353" y="627277"/>
                  <a:pt x="3355181" y="628864"/>
                </a:cubicBezTo>
                <a:cubicBezTo>
                  <a:pt x="3377009" y="630451"/>
                  <a:pt x="3419872" y="622117"/>
                  <a:pt x="3443288" y="628864"/>
                </a:cubicBezTo>
                <a:cubicBezTo>
                  <a:pt x="3466704" y="635611"/>
                  <a:pt x="3477022" y="656248"/>
                  <a:pt x="3495675" y="669345"/>
                </a:cubicBezTo>
                <a:cubicBezTo>
                  <a:pt x="3514328" y="682442"/>
                  <a:pt x="3529806" y="695142"/>
                  <a:pt x="3555206" y="707445"/>
                </a:cubicBezTo>
                <a:cubicBezTo>
                  <a:pt x="3580606" y="719748"/>
                  <a:pt x="3619500" y="736417"/>
                  <a:pt x="3648075" y="743164"/>
                </a:cubicBezTo>
                <a:cubicBezTo>
                  <a:pt x="3676650" y="749911"/>
                  <a:pt x="3716337" y="730861"/>
                  <a:pt x="3726656" y="747926"/>
                </a:cubicBezTo>
                <a:cubicBezTo>
                  <a:pt x="3736975" y="764991"/>
                  <a:pt x="3713957" y="817379"/>
                  <a:pt x="3709988" y="845557"/>
                </a:cubicBezTo>
                <a:cubicBezTo>
                  <a:pt x="3706019" y="873735"/>
                  <a:pt x="3716338" y="901517"/>
                  <a:pt x="3702844" y="916995"/>
                </a:cubicBezTo>
                <a:cubicBezTo>
                  <a:pt x="3689350" y="932473"/>
                  <a:pt x="3647281" y="926123"/>
                  <a:pt x="3629025" y="938426"/>
                </a:cubicBezTo>
                <a:cubicBezTo>
                  <a:pt x="3610769" y="950729"/>
                  <a:pt x="3602434" y="972955"/>
                  <a:pt x="3593306" y="990814"/>
                </a:cubicBezTo>
                <a:cubicBezTo>
                  <a:pt x="3584178" y="1008673"/>
                  <a:pt x="3581400" y="1025342"/>
                  <a:pt x="3574256" y="1045582"/>
                </a:cubicBezTo>
                <a:cubicBezTo>
                  <a:pt x="3567112" y="1065822"/>
                  <a:pt x="3558778" y="1090826"/>
                  <a:pt x="3550444" y="1112257"/>
                </a:cubicBezTo>
                <a:cubicBezTo>
                  <a:pt x="3542110" y="1133688"/>
                  <a:pt x="3534569" y="1159089"/>
                  <a:pt x="3524250" y="1174170"/>
                </a:cubicBezTo>
                <a:cubicBezTo>
                  <a:pt x="3513931" y="1189251"/>
                  <a:pt x="3526234" y="1198379"/>
                  <a:pt x="3488531" y="1202745"/>
                </a:cubicBezTo>
                <a:cubicBezTo>
                  <a:pt x="3450828" y="1207111"/>
                  <a:pt x="3334544" y="1210286"/>
                  <a:pt x="3298031" y="1200364"/>
                </a:cubicBezTo>
                <a:cubicBezTo>
                  <a:pt x="3261519" y="1190442"/>
                  <a:pt x="3281362" y="1163455"/>
                  <a:pt x="3269456" y="1143214"/>
                </a:cubicBezTo>
                <a:cubicBezTo>
                  <a:pt x="3257550" y="1122973"/>
                  <a:pt x="3241675" y="1086857"/>
                  <a:pt x="3226594" y="1078920"/>
                </a:cubicBezTo>
                <a:cubicBezTo>
                  <a:pt x="3211513" y="1070983"/>
                  <a:pt x="3193653" y="1084873"/>
                  <a:pt x="3178969" y="1095589"/>
                </a:cubicBezTo>
                <a:cubicBezTo>
                  <a:pt x="3164285" y="1106305"/>
                  <a:pt x="3148807" y="1131705"/>
                  <a:pt x="3138488" y="1143214"/>
                </a:cubicBezTo>
                <a:cubicBezTo>
                  <a:pt x="3128169" y="1154723"/>
                  <a:pt x="3127772" y="1157501"/>
                  <a:pt x="3117056" y="1164645"/>
                </a:cubicBezTo>
                <a:cubicBezTo>
                  <a:pt x="3106340" y="1171789"/>
                  <a:pt x="3089672" y="1176154"/>
                  <a:pt x="3074194" y="1186076"/>
                </a:cubicBezTo>
                <a:cubicBezTo>
                  <a:pt x="3058716" y="1195998"/>
                  <a:pt x="3044032" y="1214651"/>
                  <a:pt x="3024188" y="1224176"/>
                </a:cubicBezTo>
                <a:cubicBezTo>
                  <a:pt x="3004344" y="1233701"/>
                  <a:pt x="2977753" y="1238464"/>
                  <a:pt x="2955131" y="1243226"/>
                </a:cubicBezTo>
                <a:cubicBezTo>
                  <a:pt x="2932509" y="1247988"/>
                  <a:pt x="2902743" y="1251164"/>
                  <a:pt x="2888456" y="1252751"/>
                </a:cubicBezTo>
                <a:cubicBezTo>
                  <a:pt x="2874169" y="1254338"/>
                  <a:pt x="2875756" y="1259101"/>
                  <a:pt x="2869406" y="1252751"/>
                </a:cubicBezTo>
                <a:cubicBezTo>
                  <a:pt x="2863056" y="1246401"/>
                  <a:pt x="2857896" y="1225367"/>
                  <a:pt x="2850356" y="1214651"/>
                </a:cubicBezTo>
                <a:cubicBezTo>
                  <a:pt x="2842816" y="1203935"/>
                  <a:pt x="2834878" y="1195998"/>
                  <a:pt x="2824163" y="1188457"/>
                </a:cubicBezTo>
                <a:cubicBezTo>
                  <a:pt x="2813448" y="1180916"/>
                  <a:pt x="2799160" y="1173376"/>
                  <a:pt x="2786063" y="1169407"/>
                </a:cubicBezTo>
                <a:cubicBezTo>
                  <a:pt x="2772966" y="1165438"/>
                  <a:pt x="2756297" y="1161867"/>
                  <a:pt x="2745581" y="1164645"/>
                </a:cubicBezTo>
                <a:cubicBezTo>
                  <a:pt x="2734865" y="1167423"/>
                  <a:pt x="2730897" y="1186076"/>
                  <a:pt x="2721769" y="1186076"/>
                </a:cubicBezTo>
                <a:cubicBezTo>
                  <a:pt x="2712641" y="1186076"/>
                  <a:pt x="2704704" y="1172186"/>
                  <a:pt x="2690813" y="1164645"/>
                </a:cubicBezTo>
                <a:cubicBezTo>
                  <a:pt x="2676922" y="1157104"/>
                  <a:pt x="2650331" y="1138848"/>
                  <a:pt x="2638425" y="1140832"/>
                </a:cubicBezTo>
                <a:cubicBezTo>
                  <a:pt x="2626519" y="1142816"/>
                  <a:pt x="2618581" y="1159089"/>
                  <a:pt x="2619375" y="1176551"/>
                </a:cubicBezTo>
                <a:cubicBezTo>
                  <a:pt x="2620169" y="1194013"/>
                  <a:pt x="2638029" y="1227351"/>
                  <a:pt x="2643188" y="1245607"/>
                </a:cubicBezTo>
                <a:cubicBezTo>
                  <a:pt x="2648347" y="1263863"/>
                  <a:pt x="2645966" y="1269023"/>
                  <a:pt x="2650331" y="1286089"/>
                </a:cubicBezTo>
                <a:cubicBezTo>
                  <a:pt x="2654697" y="1303155"/>
                  <a:pt x="2667000" y="1334110"/>
                  <a:pt x="2669381" y="1348001"/>
                </a:cubicBezTo>
                <a:cubicBezTo>
                  <a:pt x="2671762" y="1361892"/>
                  <a:pt x="2669381" y="1363082"/>
                  <a:pt x="2664619" y="1369432"/>
                </a:cubicBezTo>
                <a:cubicBezTo>
                  <a:pt x="2659857" y="1375782"/>
                  <a:pt x="2652712" y="1379354"/>
                  <a:pt x="2640806" y="1386101"/>
                </a:cubicBezTo>
                <a:cubicBezTo>
                  <a:pt x="2628900" y="1392848"/>
                  <a:pt x="2607072" y="1399992"/>
                  <a:pt x="2593181" y="1409914"/>
                </a:cubicBezTo>
                <a:cubicBezTo>
                  <a:pt x="2579291" y="1419836"/>
                  <a:pt x="2566988" y="1438885"/>
                  <a:pt x="2557463" y="1445632"/>
                </a:cubicBezTo>
                <a:cubicBezTo>
                  <a:pt x="2547938" y="1452379"/>
                  <a:pt x="2547144" y="1452379"/>
                  <a:pt x="2536031" y="1450395"/>
                </a:cubicBezTo>
                <a:cubicBezTo>
                  <a:pt x="2524919" y="1448411"/>
                  <a:pt x="2504282" y="1440473"/>
                  <a:pt x="2490788" y="1433726"/>
                </a:cubicBezTo>
                <a:cubicBezTo>
                  <a:pt x="2477294" y="1426979"/>
                  <a:pt x="2470547" y="1413486"/>
                  <a:pt x="2455069" y="1409914"/>
                </a:cubicBezTo>
                <a:cubicBezTo>
                  <a:pt x="2439591" y="1406342"/>
                  <a:pt x="2414985" y="1412295"/>
                  <a:pt x="2397919" y="1412295"/>
                </a:cubicBezTo>
                <a:cubicBezTo>
                  <a:pt x="2380853" y="1412295"/>
                  <a:pt x="2365375" y="1413883"/>
                  <a:pt x="2352675" y="1409914"/>
                </a:cubicBezTo>
                <a:cubicBezTo>
                  <a:pt x="2339975" y="1405945"/>
                  <a:pt x="2330053" y="1394435"/>
                  <a:pt x="2321719" y="1388482"/>
                </a:cubicBezTo>
                <a:cubicBezTo>
                  <a:pt x="2313385" y="1382529"/>
                  <a:pt x="2309019" y="1380942"/>
                  <a:pt x="2302669" y="1374195"/>
                </a:cubicBezTo>
                <a:cubicBezTo>
                  <a:pt x="2296319" y="1367448"/>
                  <a:pt x="2289572" y="1359510"/>
                  <a:pt x="2283619" y="1348001"/>
                </a:cubicBezTo>
                <a:cubicBezTo>
                  <a:pt x="2277666" y="1336492"/>
                  <a:pt x="2271316" y="1317839"/>
                  <a:pt x="2266950" y="1305139"/>
                </a:cubicBezTo>
                <a:cubicBezTo>
                  <a:pt x="2262584" y="1292439"/>
                  <a:pt x="2259806" y="1278945"/>
                  <a:pt x="2257425" y="1271801"/>
                </a:cubicBezTo>
                <a:cubicBezTo>
                  <a:pt x="2255044" y="1264657"/>
                  <a:pt x="2255044" y="1271801"/>
                  <a:pt x="2252663" y="1262276"/>
                </a:cubicBezTo>
                <a:cubicBezTo>
                  <a:pt x="2250282" y="1252751"/>
                  <a:pt x="2250282" y="1224176"/>
                  <a:pt x="2243138" y="1214651"/>
                </a:cubicBezTo>
                <a:cubicBezTo>
                  <a:pt x="2235994" y="1205126"/>
                  <a:pt x="2223691" y="1205126"/>
                  <a:pt x="2209800" y="1205126"/>
                </a:cubicBezTo>
                <a:cubicBezTo>
                  <a:pt x="2195909" y="1205126"/>
                  <a:pt x="2176066" y="1215048"/>
                  <a:pt x="2159794" y="1214651"/>
                </a:cubicBezTo>
                <a:cubicBezTo>
                  <a:pt x="2143522" y="1214254"/>
                  <a:pt x="2123678" y="1202745"/>
                  <a:pt x="2112169" y="1202745"/>
                </a:cubicBezTo>
                <a:cubicBezTo>
                  <a:pt x="2100660" y="1202745"/>
                  <a:pt x="2095897" y="1206317"/>
                  <a:pt x="2090738" y="1214651"/>
                </a:cubicBezTo>
                <a:cubicBezTo>
                  <a:pt x="2085579" y="1222985"/>
                  <a:pt x="2087166" y="1240845"/>
                  <a:pt x="2081213" y="1252751"/>
                </a:cubicBezTo>
                <a:cubicBezTo>
                  <a:pt x="2075260" y="1264657"/>
                  <a:pt x="2065735" y="1278152"/>
                  <a:pt x="2055019" y="1286089"/>
                </a:cubicBezTo>
                <a:cubicBezTo>
                  <a:pt x="2044303" y="1294026"/>
                  <a:pt x="2028825" y="1295614"/>
                  <a:pt x="2016919" y="1300376"/>
                </a:cubicBezTo>
                <a:cubicBezTo>
                  <a:pt x="2005013" y="1305138"/>
                  <a:pt x="1990328" y="1306330"/>
                  <a:pt x="1983581" y="1314664"/>
                </a:cubicBezTo>
                <a:cubicBezTo>
                  <a:pt x="1976834" y="1322998"/>
                  <a:pt x="1985963" y="1346810"/>
                  <a:pt x="1976438" y="1350382"/>
                </a:cubicBezTo>
                <a:cubicBezTo>
                  <a:pt x="1966913" y="1353954"/>
                  <a:pt x="1938337" y="1341254"/>
                  <a:pt x="1926431" y="1336095"/>
                </a:cubicBezTo>
                <a:cubicBezTo>
                  <a:pt x="1914525" y="1330936"/>
                  <a:pt x="1909365" y="1325776"/>
                  <a:pt x="1905000" y="1319426"/>
                </a:cubicBezTo>
                <a:cubicBezTo>
                  <a:pt x="1900635" y="1313076"/>
                  <a:pt x="1901032" y="1304742"/>
                  <a:pt x="1900238" y="1297995"/>
                </a:cubicBezTo>
                <a:cubicBezTo>
                  <a:pt x="1899444" y="1291248"/>
                  <a:pt x="1895476" y="1289264"/>
                  <a:pt x="1900238" y="1278945"/>
                </a:cubicBezTo>
                <a:cubicBezTo>
                  <a:pt x="1905000" y="1268626"/>
                  <a:pt x="1924051" y="1244416"/>
                  <a:pt x="1928813" y="1236082"/>
                </a:cubicBezTo>
                <a:cubicBezTo>
                  <a:pt x="1933575" y="1227748"/>
                  <a:pt x="1940323" y="1233702"/>
                  <a:pt x="1928813" y="1228939"/>
                </a:cubicBezTo>
                <a:cubicBezTo>
                  <a:pt x="1917303" y="1224176"/>
                  <a:pt x="1859756" y="1207507"/>
                  <a:pt x="1859756" y="1207507"/>
                </a:cubicBezTo>
                <a:cubicBezTo>
                  <a:pt x="1840706" y="1201554"/>
                  <a:pt x="1824832" y="1190442"/>
                  <a:pt x="1814513" y="1193220"/>
                </a:cubicBezTo>
                <a:cubicBezTo>
                  <a:pt x="1804194" y="1195998"/>
                  <a:pt x="1804988" y="1223779"/>
                  <a:pt x="1797844" y="1224176"/>
                </a:cubicBezTo>
                <a:cubicBezTo>
                  <a:pt x="1790700" y="1224573"/>
                  <a:pt x="1783953" y="1202745"/>
                  <a:pt x="1771650" y="1195601"/>
                </a:cubicBezTo>
                <a:cubicBezTo>
                  <a:pt x="1759347" y="1188457"/>
                  <a:pt x="1744266" y="1184886"/>
                  <a:pt x="1724025" y="1181314"/>
                </a:cubicBezTo>
                <a:cubicBezTo>
                  <a:pt x="1703784" y="1177742"/>
                  <a:pt x="1674415" y="1178139"/>
                  <a:pt x="1650206" y="1174170"/>
                </a:cubicBezTo>
                <a:cubicBezTo>
                  <a:pt x="1625997" y="1170201"/>
                  <a:pt x="1597422" y="1168613"/>
                  <a:pt x="1578769" y="1157501"/>
                </a:cubicBezTo>
                <a:cubicBezTo>
                  <a:pt x="1560116" y="1146389"/>
                  <a:pt x="1550591" y="1123370"/>
                  <a:pt x="1538288" y="1107495"/>
                </a:cubicBezTo>
                <a:cubicBezTo>
                  <a:pt x="1525985" y="1091620"/>
                  <a:pt x="1516459" y="1069792"/>
                  <a:pt x="1504950" y="1062251"/>
                </a:cubicBezTo>
                <a:cubicBezTo>
                  <a:pt x="1493441" y="1054710"/>
                  <a:pt x="1469231" y="1062251"/>
                  <a:pt x="1469231" y="1062251"/>
                </a:cubicBezTo>
                <a:cubicBezTo>
                  <a:pt x="1460897" y="1062251"/>
                  <a:pt x="1469231" y="1065823"/>
                  <a:pt x="1454944" y="1062251"/>
                </a:cubicBezTo>
                <a:cubicBezTo>
                  <a:pt x="1440657" y="1058679"/>
                  <a:pt x="1398190" y="1046773"/>
                  <a:pt x="1383506" y="1040820"/>
                </a:cubicBezTo>
                <a:cubicBezTo>
                  <a:pt x="1368822" y="1034867"/>
                  <a:pt x="1374379" y="1031691"/>
                  <a:pt x="1366838" y="1026532"/>
                </a:cubicBezTo>
                <a:cubicBezTo>
                  <a:pt x="1359297" y="1021373"/>
                  <a:pt x="1349376" y="1012642"/>
                  <a:pt x="1338263" y="1009864"/>
                </a:cubicBezTo>
                <a:cubicBezTo>
                  <a:pt x="1327151" y="1007086"/>
                  <a:pt x="1310085" y="1012642"/>
                  <a:pt x="1300163" y="1009864"/>
                </a:cubicBezTo>
                <a:cubicBezTo>
                  <a:pt x="1290241" y="1007086"/>
                  <a:pt x="1288256" y="999148"/>
                  <a:pt x="1278731" y="993195"/>
                </a:cubicBezTo>
                <a:cubicBezTo>
                  <a:pt x="1269206" y="987242"/>
                  <a:pt x="1253332" y="976526"/>
                  <a:pt x="1243013" y="974145"/>
                </a:cubicBezTo>
                <a:cubicBezTo>
                  <a:pt x="1232694" y="971764"/>
                  <a:pt x="1220788" y="970176"/>
                  <a:pt x="1216819" y="978907"/>
                </a:cubicBezTo>
                <a:cubicBezTo>
                  <a:pt x="1212850" y="987638"/>
                  <a:pt x="1218009" y="1014626"/>
                  <a:pt x="1219200" y="1026532"/>
                </a:cubicBezTo>
                <a:cubicBezTo>
                  <a:pt x="1220391" y="1038438"/>
                  <a:pt x="1230313" y="1048758"/>
                  <a:pt x="1223963" y="1050345"/>
                </a:cubicBezTo>
                <a:cubicBezTo>
                  <a:pt x="1217613" y="1051933"/>
                  <a:pt x="1194594" y="1042407"/>
                  <a:pt x="1181100" y="1036057"/>
                </a:cubicBezTo>
                <a:cubicBezTo>
                  <a:pt x="1167606" y="1029707"/>
                  <a:pt x="1155700" y="1013832"/>
                  <a:pt x="1143000" y="1012245"/>
                </a:cubicBezTo>
                <a:cubicBezTo>
                  <a:pt x="1130300" y="1010658"/>
                  <a:pt x="1120775" y="1016213"/>
                  <a:pt x="1104900" y="1026532"/>
                </a:cubicBezTo>
                <a:cubicBezTo>
                  <a:pt x="1089025" y="1036851"/>
                  <a:pt x="1062434" y="1067807"/>
                  <a:pt x="1047750" y="1074157"/>
                </a:cubicBezTo>
                <a:cubicBezTo>
                  <a:pt x="1033066" y="1080507"/>
                  <a:pt x="1025525" y="1070585"/>
                  <a:pt x="1016794" y="1064632"/>
                </a:cubicBezTo>
                <a:cubicBezTo>
                  <a:pt x="1008063" y="1058679"/>
                  <a:pt x="1004888" y="1045979"/>
                  <a:pt x="995363" y="1038439"/>
                </a:cubicBezTo>
                <a:cubicBezTo>
                  <a:pt x="985838" y="1030899"/>
                  <a:pt x="972741" y="1026136"/>
                  <a:pt x="959644" y="1019389"/>
                </a:cubicBezTo>
                <a:cubicBezTo>
                  <a:pt x="946547" y="1012642"/>
                  <a:pt x="929878" y="1006291"/>
                  <a:pt x="916781" y="997957"/>
                </a:cubicBezTo>
                <a:cubicBezTo>
                  <a:pt x="903684" y="989623"/>
                  <a:pt x="891778" y="967795"/>
                  <a:pt x="881063" y="969382"/>
                </a:cubicBezTo>
                <a:cubicBezTo>
                  <a:pt x="870348" y="970969"/>
                  <a:pt x="862013" y="998751"/>
                  <a:pt x="852488" y="1007482"/>
                </a:cubicBezTo>
                <a:cubicBezTo>
                  <a:pt x="842963" y="1016213"/>
                  <a:pt x="833041" y="1022961"/>
                  <a:pt x="823913" y="1021770"/>
                </a:cubicBezTo>
                <a:cubicBezTo>
                  <a:pt x="814785" y="1020579"/>
                  <a:pt x="808435" y="1007086"/>
                  <a:pt x="797719" y="1000339"/>
                </a:cubicBezTo>
                <a:cubicBezTo>
                  <a:pt x="787003" y="993592"/>
                  <a:pt x="772716" y="980892"/>
                  <a:pt x="759619" y="981289"/>
                </a:cubicBezTo>
                <a:cubicBezTo>
                  <a:pt x="746522" y="981686"/>
                  <a:pt x="719138" y="1002720"/>
                  <a:pt x="719138" y="1002720"/>
                </a:cubicBezTo>
                <a:cubicBezTo>
                  <a:pt x="704057" y="1010658"/>
                  <a:pt x="690166" y="1019786"/>
                  <a:pt x="669131" y="1028914"/>
                </a:cubicBezTo>
                <a:cubicBezTo>
                  <a:pt x="648097" y="1038042"/>
                  <a:pt x="612775" y="1047170"/>
                  <a:pt x="592931" y="1057489"/>
                </a:cubicBezTo>
                <a:cubicBezTo>
                  <a:pt x="573087" y="1067808"/>
                  <a:pt x="553641" y="1082889"/>
                  <a:pt x="550069" y="1090826"/>
                </a:cubicBezTo>
                <a:cubicBezTo>
                  <a:pt x="546497" y="1098763"/>
                  <a:pt x="561578" y="1101145"/>
                  <a:pt x="571500" y="1105114"/>
                </a:cubicBezTo>
                <a:cubicBezTo>
                  <a:pt x="581422" y="1109083"/>
                  <a:pt x="598091" y="1109876"/>
                  <a:pt x="609600" y="1114639"/>
                </a:cubicBezTo>
                <a:cubicBezTo>
                  <a:pt x="621109" y="1119402"/>
                  <a:pt x="641350" y="1124561"/>
                  <a:pt x="640556" y="1133689"/>
                </a:cubicBezTo>
                <a:cubicBezTo>
                  <a:pt x="639762" y="1142817"/>
                  <a:pt x="619919" y="1157501"/>
                  <a:pt x="604838" y="1169407"/>
                </a:cubicBezTo>
                <a:cubicBezTo>
                  <a:pt x="589757" y="1181313"/>
                  <a:pt x="562372" y="1192029"/>
                  <a:pt x="550069" y="1205126"/>
                </a:cubicBezTo>
                <a:cubicBezTo>
                  <a:pt x="537766" y="1218223"/>
                  <a:pt x="537766" y="1244417"/>
                  <a:pt x="531019" y="1247989"/>
                </a:cubicBezTo>
                <a:cubicBezTo>
                  <a:pt x="524272" y="1251561"/>
                  <a:pt x="530226" y="1238860"/>
                  <a:pt x="509588" y="1226557"/>
                </a:cubicBezTo>
                <a:cubicBezTo>
                  <a:pt x="488950" y="1214254"/>
                  <a:pt x="431403" y="1178932"/>
                  <a:pt x="407194" y="1174170"/>
                </a:cubicBezTo>
                <a:cubicBezTo>
                  <a:pt x="382985" y="1169408"/>
                  <a:pt x="381794" y="1194013"/>
                  <a:pt x="364331" y="1197982"/>
                </a:cubicBezTo>
                <a:cubicBezTo>
                  <a:pt x="346868" y="1201951"/>
                  <a:pt x="330597" y="1201554"/>
                  <a:pt x="302419" y="1197982"/>
                </a:cubicBezTo>
                <a:cubicBezTo>
                  <a:pt x="274241" y="1194410"/>
                  <a:pt x="202407" y="1189251"/>
                  <a:pt x="195263" y="1176551"/>
                </a:cubicBezTo>
                <a:cubicBezTo>
                  <a:pt x="188119" y="1163851"/>
                  <a:pt x="267097" y="1158295"/>
                  <a:pt x="259556" y="1121782"/>
                </a:cubicBezTo>
                <a:cubicBezTo>
                  <a:pt x="252015" y="1085270"/>
                  <a:pt x="157163" y="991607"/>
                  <a:pt x="150019" y="957476"/>
                </a:cubicBezTo>
                <a:cubicBezTo>
                  <a:pt x="142875" y="923345"/>
                  <a:pt x="200025" y="943189"/>
                  <a:pt x="216694" y="916995"/>
                </a:cubicBezTo>
                <a:cubicBezTo>
                  <a:pt x="233363" y="890801"/>
                  <a:pt x="243681" y="826111"/>
                  <a:pt x="250031" y="800314"/>
                </a:cubicBezTo>
                <a:cubicBezTo>
                  <a:pt x="256381" y="774517"/>
                  <a:pt x="260747" y="774120"/>
                  <a:pt x="254794" y="762214"/>
                </a:cubicBezTo>
                <a:cubicBezTo>
                  <a:pt x="248841" y="750308"/>
                  <a:pt x="231775" y="736417"/>
                  <a:pt x="214313" y="728876"/>
                </a:cubicBezTo>
                <a:cubicBezTo>
                  <a:pt x="196851" y="721335"/>
                  <a:pt x="166688" y="717764"/>
                  <a:pt x="150019" y="716970"/>
                </a:cubicBezTo>
                <a:cubicBezTo>
                  <a:pt x="133350" y="716176"/>
                  <a:pt x="127794" y="723717"/>
                  <a:pt x="114300" y="724114"/>
                </a:cubicBezTo>
                <a:cubicBezTo>
                  <a:pt x="100806" y="724511"/>
                  <a:pt x="78978" y="722923"/>
                  <a:pt x="69056" y="719351"/>
                </a:cubicBezTo>
                <a:cubicBezTo>
                  <a:pt x="59134" y="715779"/>
                  <a:pt x="55959" y="712207"/>
                  <a:pt x="54769" y="702682"/>
                </a:cubicBezTo>
                <a:cubicBezTo>
                  <a:pt x="53579" y="693157"/>
                  <a:pt x="62707" y="676091"/>
                  <a:pt x="61913" y="662201"/>
                </a:cubicBezTo>
                <a:cubicBezTo>
                  <a:pt x="61119" y="648311"/>
                  <a:pt x="54769" y="632039"/>
                  <a:pt x="50006" y="619339"/>
                </a:cubicBezTo>
                <a:cubicBezTo>
                  <a:pt x="45243" y="606639"/>
                  <a:pt x="33338" y="586001"/>
                  <a:pt x="33338" y="586001"/>
                </a:cubicBezTo>
                <a:lnTo>
                  <a:pt x="0" y="54790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Voľný tvar 19"/>
          <p:cNvSpPr/>
          <p:nvPr/>
        </p:nvSpPr>
        <p:spPr>
          <a:xfrm>
            <a:off x="6792412" y="2716667"/>
            <a:ext cx="3063810" cy="1341240"/>
          </a:xfrm>
          <a:custGeom>
            <a:avLst/>
            <a:gdLst>
              <a:gd name="connsiteX0" fmla="*/ 401344 w 3063810"/>
              <a:gd name="connsiteY0" fmla="*/ 1133814 h 1341240"/>
              <a:gd name="connsiteX1" fmla="*/ 360863 w 3063810"/>
              <a:gd name="connsiteY1" fmla="*/ 1081427 h 1341240"/>
              <a:gd name="connsiteX2" fmla="*/ 303713 w 3063810"/>
              <a:gd name="connsiteY2" fmla="*/ 1126671 h 1341240"/>
              <a:gd name="connsiteX3" fmla="*/ 256088 w 3063810"/>
              <a:gd name="connsiteY3" fmla="*/ 1124289 h 1341240"/>
              <a:gd name="connsiteX4" fmla="*/ 177507 w 3063810"/>
              <a:gd name="connsiteY4" fmla="*/ 1090952 h 1341240"/>
              <a:gd name="connsiteX5" fmla="*/ 158457 w 3063810"/>
              <a:gd name="connsiteY5" fmla="*/ 1036183 h 1341240"/>
              <a:gd name="connsiteX6" fmla="*/ 201319 w 3063810"/>
              <a:gd name="connsiteY6" fmla="*/ 976652 h 1341240"/>
              <a:gd name="connsiteX7" fmla="*/ 227513 w 3063810"/>
              <a:gd name="connsiteY7" fmla="*/ 912358 h 1341240"/>
              <a:gd name="connsiteX8" fmla="*/ 246563 w 3063810"/>
              <a:gd name="connsiteY8" fmla="*/ 812346 h 1341240"/>
              <a:gd name="connsiteX9" fmla="*/ 146551 w 3063810"/>
              <a:gd name="connsiteY9" fmla="*/ 812346 h 1341240"/>
              <a:gd name="connsiteX10" fmla="*/ 144169 w 3063810"/>
              <a:gd name="connsiteY10" fmla="*/ 762339 h 1341240"/>
              <a:gd name="connsiteX11" fmla="*/ 139407 w 3063810"/>
              <a:gd name="connsiteY11" fmla="*/ 690902 h 1341240"/>
              <a:gd name="connsiteX12" fmla="*/ 82257 w 3063810"/>
              <a:gd name="connsiteY12" fmla="*/ 621846 h 1341240"/>
              <a:gd name="connsiteX13" fmla="*/ 39394 w 3063810"/>
              <a:gd name="connsiteY13" fmla="*/ 583746 h 1341240"/>
              <a:gd name="connsiteX14" fmla="*/ 1294 w 3063810"/>
              <a:gd name="connsiteY14" fmla="*/ 559933 h 1341240"/>
              <a:gd name="connsiteX15" fmla="*/ 8438 w 3063810"/>
              <a:gd name="connsiteY15" fmla="*/ 488496 h 1341240"/>
              <a:gd name="connsiteX16" fmla="*/ 3676 w 3063810"/>
              <a:gd name="connsiteY16" fmla="*/ 419439 h 1341240"/>
              <a:gd name="connsiteX17" fmla="*/ 8438 w 3063810"/>
              <a:gd name="connsiteY17" fmla="*/ 324189 h 1341240"/>
              <a:gd name="connsiteX18" fmla="*/ 72732 w 3063810"/>
              <a:gd name="connsiteY18" fmla="*/ 264658 h 1341240"/>
              <a:gd name="connsiteX19" fmla="*/ 113213 w 3063810"/>
              <a:gd name="connsiteY19" fmla="*/ 252752 h 1341240"/>
              <a:gd name="connsiteX20" fmla="*/ 156076 w 3063810"/>
              <a:gd name="connsiteY20" fmla="*/ 209889 h 1341240"/>
              <a:gd name="connsiteX21" fmla="*/ 239419 w 3063810"/>
              <a:gd name="connsiteY21" fmla="*/ 147977 h 1341240"/>
              <a:gd name="connsiteX22" fmla="*/ 220369 w 3063810"/>
              <a:gd name="connsiteY22" fmla="*/ 124164 h 1341240"/>
              <a:gd name="connsiteX23" fmla="*/ 167982 w 3063810"/>
              <a:gd name="connsiteY23" fmla="*/ 112258 h 1341240"/>
              <a:gd name="connsiteX24" fmla="*/ 151313 w 3063810"/>
              <a:gd name="connsiteY24" fmla="*/ 95589 h 1341240"/>
              <a:gd name="connsiteX25" fmla="*/ 179888 w 3063810"/>
              <a:gd name="connsiteY25" fmla="*/ 76539 h 1341240"/>
              <a:gd name="connsiteX26" fmla="*/ 256088 w 3063810"/>
              <a:gd name="connsiteY26" fmla="*/ 45583 h 1341240"/>
              <a:gd name="connsiteX27" fmla="*/ 318001 w 3063810"/>
              <a:gd name="connsiteY27" fmla="*/ 12246 h 1341240"/>
              <a:gd name="connsiteX28" fmla="*/ 351338 w 3063810"/>
              <a:gd name="connsiteY28" fmla="*/ 12246 h 1341240"/>
              <a:gd name="connsiteX29" fmla="*/ 394201 w 3063810"/>
              <a:gd name="connsiteY29" fmla="*/ 50346 h 1341240"/>
              <a:gd name="connsiteX30" fmla="*/ 429919 w 3063810"/>
              <a:gd name="connsiteY30" fmla="*/ 40821 h 1341240"/>
              <a:gd name="connsiteX31" fmla="*/ 451351 w 3063810"/>
              <a:gd name="connsiteY31" fmla="*/ 7483 h 1341240"/>
              <a:gd name="connsiteX32" fmla="*/ 484688 w 3063810"/>
              <a:gd name="connsiteY32" fmla="*/ 26533 h 1341240"/>
              <a:gd name="connsiteX33" fmla="*/ 532313 w 3063810"/>
              <a:gd name="connsiteY33" fmla="*/ 52727 h 1341240"/>
              <a:gd name="connsiteX34" fmla="*/ 575176 w 3063810"/>
              <a:gd name="connsiteY34" fmla="*/ 88446 h 1341240"/>
              <a:gd name="connsiteX35" fmla="*/ 613276 w 3063810"/>
              <a:gd name="connsiteY35" fmla="*/ 107496 h 1341240"/>
              <a:gd name="connsiteX36" fmla="*/ 653757 w 3063810"/>
              <a:gd name="connsiteY36" fmla="*/ 100352 h 1341240"/>
              <a:gd name="connsiteX37" fmla="*/ 694238 w 3063810"/>
              <a:gd name="connsiteY37" fmla="*/ 47964 h 1341240"/>
              <a:gd name="connsiteX38" fmla="*/ 727576 w 3063810"/>
              <a:gd name="connsiteY38" fmla="*/ 43202 h 1341240"/>
              <a:gd name="connsiteX39" fmla="*/ 765676 w 3063810"/>
              <a:gd name="connsiteY39" fmla="*/ 64633 h 1341240"/>
              <a:gd name="connsiteX40" fmla="*/ 801394 w 3063810"/>
              <a:gd name="connsiteY40" fmla="*/ 74158 h 1341240"/>
              <a:gd name="connsiteX41" fmla="*/ 806157 w 3063810"/>
              <a:gd name="connsiteY41" fmla="*/ 57489 h 1341240"/>
              <a:gd name="connsiteX42" fmla="*/ 801394 w 3063810"/>
              <a:gd name="connsiteY42" fmla="*/ 12246 h 1341240"/>
              <a:gd name="connsiteX43" fmla="*/ 806157 w 3063810"/>
              <a:gd name="connsiteY43" fmla="*/ 339 h 1341240"/>
              <a:gd name="connsiteX44" fmla="*/ 851401 w 3063810"/>
              <a:gd name="connsiteY44" fmla="*/ 21771 h 1341240"/>
              <a:gd name="connsiteX45" fmla="*/ 877594 w 3063810"/>
              <a:gd name="connsiteY45" fmla="*/ 40821 h 1341240"/>
              <a:gd name="connsiteX46" fmla="*/ 910932 w 3063810"/>
              <a:gd name="connsiteY46" fmla="*/ 50346 h 1341240"/>
              <a:gd name="connsiteX47" fmla="*/ 929982 w 3063810"/>
              <a:gd name="connsiteY47" fmla="*/ 50346 h 1341240"/>
              <a:gd name="connsiteX48" fmla="*/ 970463 w 3063810"/>
              <a:gd name="connsiteY48" fmla="*/ 67014 h 1341240"/>
              <a:gd name="connsiteX49" fmla="*/ 1025232 w 3063810"/>
              <a:gd name="connsiteY49" fmla="*/ 90827 h 1341240"/>
              <a:gd name="connsiteX50" fmla="*/ 1072857 w 3063810"/>
              <a:gd name="connsiteY50" fmla="*/ 93208 h 1341240"/>
              <a:gd name="connsiteX51" fmla="*/ 1101432 w 3063810"/>
              <a:gd name="connsiteY51" fmla="*/ 136071 h 1341240"/>
              <a:gd name="connsiteX52" fmla="*/ 1132388 w 3063810"/>
              <a:gd name="connsiteY52" fmla="*/ 169408 h 1341240"/>
              <a:gd name="connsiteX53" fmla="*/ 1160963 w 3063810"/>
              <a:gd name="connsiteY53" fmla="*/ 197983 h 1341240"/>
              <a:gd name="connsiteX54" fmla="*/ 1222876 w 3063810"/>
              <a:gd name="connsiteY54" fmla="*/ 207508 h 1341240"/>
              <a:gd name="connsiteX55" fmla="*/ 1296694 w 3063810"/>
              <a:gd name="connsiteY55" fmla="*/ 221796 h 1341240"/>
              <a:gd name="connsiteX56" fmla="*/ 1341938 w 3063810"/>
              <a:gd name="connsiteY56" fmla="*/ 233702 h 1341240"/>
              <a:gd name="connsiteX57" fmla="*/ 1380038 w 3063810"/>
              <a:gd name="connsiteY57" fmla="*/ 252752 h 1341240"/>
              <a:gd name="connsiteX58" fmla="*/ 1396707 w 3063810"/>
              <a:gd name="connsiteY58" fmla="*/ 238464 h 1341240"/>
              <a:gd name="connsiteX59" fmla="*/ 1399088 w 3063810"/>
              <a:gd name="connsiteY59" fmla="*/ 226558 h 1341240"/>
              <a:gd name="connsiteX60" fmla="*/ 1456238 w 3063810"/>
              <a:gd name="connsiteY60" fmla="*/ 247989 h 1341240"/>
              <a:gd name="connsiteX61" fmla="*/ 1472907 w 3063810"/>
              <a:gd name="connsiteY61" fmla="*/ 262277 h 1341240"/>
              <a:gd name="connsiteX62" fmla="*/ 1470526 w 3063810"/>
              <a:gd name="connsiteY62" fmla="*/ 314664 h 1341240"/>
              <a:gd name="connsiteX63" fmla="*/ 1482432 w 3063810"/>
              <a:gd name="connsiteY63" fmla="*/ 359908 h 1341240"/>
              <a:gd name="connsiteX64" fmla="*/ 1522913 w 3063810"/>
              <a:gd name="connsiteY64" fmla="*/ 378958 h 1341240"/>
              <a:gd name="connsiteX65" fmla="*/ 1551488 w 3063810"/>
              <a:gd name="connsiteY65" fmla="*/ 378958 h 1341240"/>
              <a:gd name="connsiteX66" fmla="*/ 1570538 w 3063810"/>
              <a:gd name="connsiteY66" fmla="*/ 352764 h 1341240"/>
              <a:gd name="connsiteX67" fmla="*/ 1584826 w 3063810"/>
              <a:gd name="connsiteY67" fmla="*/ 333714 h 1341240"/>
              <a:gd name="connsiteX68" fmla="*/ 1630069 w 3063810"/>
              <a:gd name="connsiteY68" fmla="*/ 324189 h 1341240"/>
              <a:gd name="connsiteX69" fmla="*/ 1661026 w 3063810"/>
              <a:gd name="connsiteY69" fmla="*/ 300377 h 1341240"/>
              <a:gd name="connsiteX70" fmla="*/ 1677694 w 3063810"/>
              <a:gd name="connsiteY70" fmla="*/ 252752 h 1341240"/>
              <a:gd name="connsiteX71" fmla="*/ 1687219 w 3063810"/>
              <a:gd name="connsiteY71" fmla="*/ 236083 h 1341240"/>
              <a:gd name="connsiteX72" fmla="*/ 1730082 w 3063810"/>
              <a:gd name="connsiteY72" fmla="*/ 250371 h 1341240"/>
              <a:gd name="connsiteX73" fmla="*/ 1782469 w 3063810"/>
              <a:gd name="connsiteY73" fmla="*/ 238464 h 1341240"/>
              <a:gd name="connsiteX74" fmla="*/ 1811044 w 3063810"/>
              <a:gd name="connsiteY74" fmla="*/ 267039 h 1341240"/>
              <a:gd name="connsiteX75" fmla="*/ 1837238 w 3063810"/>
              <a:gd name="connsiteY75" fmla="*/ 321808 h 1341240"/>
              <a:gd name="connsiteX76" fmla="*/ 1858669 w 3063810"/>
              <a:gd name="connsiteY76" fmla="*/ 386102 h 1341240"/>
              <a:gd name="connsiteX77" fmla="*/ 1908676 w 3063810"/>
              <a:gd name="connsiteY77" fmla="*/ 426583 h 1341240"/>
              <a:gd name="connsiteX78" fmla="*/ 1951538 w 3063810"/>
              <a:gd name="connsiteY78" fmla="*/ 448014 h 1341240"/>
              <a:gd name="connsiteX79" fmla="*/ 2003926 w 3063810"/>
              <a:gd name="connsiteY79" fmla="*/ 440871 h 1341240"/>
              <a:gd name="connsiteX80" fmla="*/ 2037263 w 3063810"/>
              <a:gd name="connsiteY80" fmla="*/ 457539 h 1341240"/>
              <a:gd name="connsiteX81" fmla="*/ 2087269 w 3063810"/>
              <a:gd name="connsiteY81" fmla="*/ 476589 h 1341240"/>
              <a:gd name="connsiteX82" fmla="*/ 2118226 w 3063810"/>
              <a:gd name="connsiteY82" fmla="*/ 476589 h 1341240"/>
              <a:gd name="connsiteX83" fmla="*/ 2163469 w 3063810"/>
              <a:gd name="connsiteY83" fmla="*/ 448014 h 1341240"/>
              <a:gd name="connsiteX84" fmla="*/ 2182519 w 3063810"/>
              <a:gd name="connsiteY84" fmla="*/ 424202 h 1341240"/>
              <a:gd name="connsiteX85" fmla="*/ 2230144 w 3063810"/>
              <a:gd name="connsiteY85" fmla="*/ 395627 h 1341240"/>
              <a:gd name="connsiteX86" fmla="*/ 2258719 w 3063810"/>
              <a:gd name="connsiteY86" fmla="*/ 369433 h 1341240"/>
              <a:gd name="connsiteX87" fmla="*/ 2234907 w 3063810"/>
              <a:gd name="connsiteY87" fmla="*/ 300377 h 1341240"/>
              <a:gd name="connsiteX88" fmla="*/ 2218238 w 3063810"/>
              <a:gd name="connsiteY88" fmla="*/ 240846 h 1341240"/>
              <a:gd name="connsiteX89" fmla="*/ 2201569 w 3063810"/>
              <a:gd name="connsiteY89" fmla="*/ 181314 h 1341240"/>
              <a:gd name="connsiteX90" fmla="*/ 2239669 w 3063810"/>
              <a:gd name="connsiteY90" fmla="*/ 171789 h 1341240"/>
              <a:gd name="connsiteX91" fmla="*/ 2270626 w 3063810"/>
              <a:gd name="connsiteY91" fmla="*/ 212271 h 1341240"/>
              <a:gd name="connsiteX92" fmla="*/ 2320632 w 3063810"/>
              <a:gd name="connsiteY92" fmla="*/ 193221 h 1341240"/>
              <a:gd name="connsiteX93" fmla="*/ 2356351 w 3063810"/>
              <a:gd name="connsiteY93" fmla="*/ 207508 h 1341240"/>
              <a:gd name="connsiteX94" fmla="*/ 2399213 w 3063810"/>
              <a:gd name="connsiteY94" fmla="*/ 221796 h 1341240"/>
              <a:gd name="connsiteX95" fmla="*/ 2432551 w 3063810"/>
              <a:gd name="connsiteY95" fmla="*/ 267039 h 1341240"/>
              <a:gd name="connsiteX96" fmla="*/ 2470651 w 3063810"/>
              <a:gd name="connsiteY96" fmla="*/ 293233 h 1341240"/>
              <a:gd name="connsiteX97" fmla="*/ 2534944 w 3063810"/>
              <a:gd name="connsiteY97" fmla="*/ 281327 h 1341240"/>
              <a:gd name="connsiteX98" fmla="*/ 2606382 w 3063810"/>
              <a:gd name="connsiteY98" fmla="*/ 240846 h 1341240"/>
              <a:gd name="connsiteX99" fmla="*/ 2663532 w 3063810"/>
              <a:gd name="connsiteY99" fmla="*/ 207508 h 1341240"/>
              <a:gd name="connsiteX100" fmla="*/ 2715919 w 3063810"/>
              <a:gd name="connsiteY100" fmla="*/ 174171 h 1341240"/>
              <a:gd name="connsiteX101" fmla="*/ 2782594 w 3063810"/>
              <a:gd name="connsiteY101" fmla="*/ 117021 h 1341240"/>
              <a:gd name="connsiteX102" fmla="*/ 2818313 w 3063810"/>
              <a:gd name="connsiteY102" fmla="*/ 119402 h 1341240"/>
              <a:gd name="connsiteX103" fmla="*/ 2825457 w 3063810"/>
              <a:gd name="connsiteY103" fmla="*/ 159883 h 1341240"/>
              <a:gd name="connsiteX104" fmla="*/ 2834982 w 3063810"/>
              <a:gd name="connsiteY104" fmla="*/ 197983 h 1341240"/>
              <a:gd name="connsiteX105" fmla="*/ 2870701 w 3063810"/>
              <a:gd name="connsiteY105" fmla="*/ 226558 h 1341240"/>
              <a:gd name="connsiteX106" fmla="*/ 2889751 w 3063810"/>
              <a:gd name="connsiteY106" fmla="*/ 226558 h 1341240"/>
              <a:gd name="connsiteX107" fmla="*/ 2937376 w 3063810"/>
              <a:gd name="connsiteY107" fmla="*/ 236083 h 1341240"/>
              <a:gd name="connsiteX108" fmla="*/ 3011194 w 3063810"/>
              <a:gd name="connsiteY108" fmla="*/ 226558 h 1341240"/>
              <a:gd name="connsiteX109" fmla="*/ 3058819 w 3063810"/>
              <a:gd name="connsiteY109" fmla="*/ 226558 h 1341240"/>
              <a:gd name="connsiteX110" fmla="*/ 3054057 w 3063810"/>
              <a:gd name="connsiteY110" fmla="*/ 267039 h 1341240"/>
              <a:gd name="connsiteX111" fmla="*/ 3056438 w 3063810"/>
              <a:gd name="connsiteY111" fmla="*/ 324189 h 1341240"/>
              <a:gd name="connsiteX112" fmla="*/ 3063582 w 3063810"/>
              <a:gd name="connsiteY112" fmla="*/ 340858 h 1341240"/>
              <a:gd name="connsiteX113" fmla="*/ 3046913 w 3063810"/>
              <a:gd name="connsiteY113" fmla="*/ 386102 h 1341240"/>
              <a:gd name="connsiteX114" fmla="*/ 3027863 w 3063810"/>
              <a:gd name="connsiteY114" fmla="*/ 414677 h 1341240"/>
              <a:gd name="connsiteX115" fmla="*/ 3001669 w 3063810"/>
              <a:gd name="connsiteY115" fmla="*/ 467064 h 1341240"/>
              <a:gd name="connsiteX116" fmla="*/ 3015957 w 3063810"/>
              <a:gd name="connsiteY116" fmla="*/ 536121 h 1341240"/>
              <a:gd name="connsiteX117" fmla="*/ 2985001 w 3063810"/>
              <a:gd name="connsiteY117" fmla="*/ 602796 h 1341240"/>
              <a:gd name="connsiteX118" fmla="*/ 2896894 w 3063810"/>
              <a:gd name="connsiteY118" fmla="*/ 671852 h 1341240"/>
              <a:gd name="connsiteX119" fmla="*/ 2839744 w 3063810"/>
              <a:gd name="connsiteY119" fmla="*/ 719477 h 1341240"/>
              <a:gd name="connsiteX120" fmla="*/ 2794501 w 3063810"/>
              <a:gd name="connsiteY120" fmla="*/ 793296 h 1341240"/>
              <a:gd name="connsiteX121" fmla="*/ 2765926 w 3063810"/>
              <a:gd name="connsiteY121" fmla="*/ 833777 h 1341240"/>
              <a:gd name="connsiteX122" fmla="*/ 2773069 w 3063810"/>
              <a:gd name="connsiteY122" fmla="*/ 921883 h 1341240"/>
              <a:gd name="connsiteX123" fmla="*/ 2775451 w 3063810"/>
              <a:gd name="connsiteY123" fmla="*/ 983796 h 1341240"/>
              <a:gd name="connsiteX124" fmla="*/ 2768307 w 3063810"/>
              <a:gd name="connsiteY124" fmla="*/ 1062377 h 1341240"/>
              <a:gd name="connsiteX125" fmla="*/ 2751638 w 3063810"/>
              <a:gd name="connsiteY125" fmla="*/ 1162389 h 1341240"/>
              <a:gd name="connsiteX126" fmla="*/ 2727826 w 3063810"/>
              <a:gd name="connsiteY126" fmla="*/ 1224302 h 1341240"/>
              <a:gd name="connsiteX127" fmla="*/ 2711157 w 3063810"/>
              <a:gd name="connsiteY127" fmla="*/ 1255258 h 1341240"/>
              <a:gd name="connsiteX128" fmla="*/ 2656388 w 3063810"/>
              <a:gd name="connsiteY128" fmla="*/ 1248114 h 1341240"/>
              <a:gd name="connsiteX129" fmla="*/ 2608763 w 3063810"/>
              <a:gd name="connsiteY129" fmla="*/ 1233827 h 1341240"/>
              <a:gd name="connsiteX130" fmla="*/ 2544469 w 3063810"/>
              <a:gd name="connsiteY130" fmla="*/ 1236208 h 1341240"/>
              <a:gd name="connsiteX131" fmla="*/ 2475413 w 3063810"/>
              <a:gd name="connsiteY131" fmla="*/ 1262402 h 1341240"/>
              <a:gd name="connsiteX132" fmla="*/ 2413501 w 3063810"/>
              <a:gd name="connsiteY132" fmla="*/ 1276689 h 1341240"/>
              <a:gd name="connsiteX133" fmla="*/ 2375401 w 3063810"/>
              <a:gd name="connsiteY133" fmla="*/ 1288596 h 1341240"/>
              <a:gd name="connsiteX134" fmla="*/ 2318251 w 3063810"/>
              <a:gd name="connsiteY134" fmla="*/ 1314789 h 1341240"/>
              <a:gd name="connsiteX135" fmla="*/ 2289676 w 3063810"/>
              <a:gd name="connsiteY135" fmla="*/ 1340983 h 1341240"/>
              <a:gd name="connsiteX136" fmla="*/ 2218238 w 3063810"/>
              <a:gd name="connsiteY136" fmla="*/ 1326696 h 1341240"/>
              <a:gd name="connsiteX137" fmla="*/ 2170613 w 3063810"/>
              <a:gd name="connsiteY137" fmla="*/ 1302883 h 1341240"/>
              <a:gd name="connsiteX138" fmla="*/ 2122988 w 3063810"/>
              <a:gd name="connsiteY138" fmla="*/ 1250496 h 1341240"/>
              <a:gd name="connsiteX139" fmla="*/ 2092032 w 3063810"/>
              <a:gd name="connsiteY139" fmla="*/ 1202871 h 1341240"/>
              <a:gd name="connsiteX140" fmla="*/ 2056313 w 3063810"/>
              <a:gd name="connsiteY140" fmla="*/ 1152864 h 1341240"/>
              <a:gd name="connsiteX141" fmla="*/ 2022976 w 3063810"/>
              <a:gd name="connsiteY141" fmla="*/ 1095714 h 1341240"/>
              <a:gd name="connsiteX142" fmla="*/ 1992019 w 3063810"/>
              <a:gd name="connsiteY142" fmla="*/ 1029039 h 1341240"/>
              <a:gd name="connsiteX143" fmla="*/ 1918201 w 3063810"/>
              <a:gd name="connsiteY143" fmla="*/ 988558 h 1341240"/>
              <a:gd name="connsiteX144" fmla="*/ 1896769 w 3063810"/>
              <a:gd name="connsiteY144" fmla="*/ 964746 h 1341240"/>
              <a:gd name="connsiteX145" fmla="*/ 1861051 w 3063810"/>
              <a:gd name="connsiteY145" fmla="*/ 912358 h 1341240"/>
              <a:gd name="connsiteX146" fmla="*/ 1775326 w 3063810"/>
              <a:gd name="connsiteY146" fmla="*/ 871877 h 1341240"/>
              <a:gd name="connsiteX147" fmla="*/ 1741988 w 3063810"/>
              <a:gd name="connsiteY147" fmla="*/ 869496 h 1341240"/>
              <a:gd name="connsiteX148" fmla="*/ 1708651 w 3063810"/>
              <a:gd name="connsiteY148" fmla="*/ 898071 h 1341240"/>
              <a:gd name="connsiteX149" fmla="*/ 1639594 w 3063810"/>
              <a:gd name="connsiteY149" fmla="*/ 898071 h 1341240"/>
              <a:gd name="connsiteX150" fmla="*/ 1603876 w 3063810"/>
              <a:gd name="connsiteY150" fmla="*/ 907596 h 1341240"/>
              <a:gd name="connsiteX151" fmla="*/ 1556251 w 3063810"/>
              <a:gd name="connsiteY151" fmla="*/ 950458 h 1341240"/>
              <a:gd name="connsiteX152" fmla="*/ 1549107 w 3063810"/>
              <a:gd name="connsiteY152" fmla="*/ 983796 h 1341240"/>
              <a:gd name="connsiteX153" fmla="*/ 1520532 w 3063810"/>
              <a:gd name="connsiteY153" fmla="*/ 998083 h 1341240"/>
              <a:gd name="connsiteX154" fmla="*/ 1480051 w 3063810"/>
              <a:gd name="connsiteY154" fmla="*/ 979033 h 1341240"/>
              <a:gd name="connsiteX155" fmla="*/ 1458619 w 3063810"/>
              <a:gd name="connsiteY155" fmla="*/ 964746 h 1341240"/>
              <a:gd name="connsiteX156" fmla="*/ 1394326 w 3063810"/>
              <a:gd name="connsiteY156" fmla="*/ 981414 h 1341240"/>
              <a:gd name="connsiteX157" fmla="*/ 1349082 w 3063810"/>
              <a:gd name="connsiteY157" fmla="*/ 1019514 h 1341240"/>
              <a:gd name="connsiteX158" fmla="*/ 1322888 w 3063810"/>
              <a:gd name="connsiteY158" fmla="*/ 1036183 h 1341240"/>
              <a:gd name="connsiteX159" fmla="*/ 1313363 w 3063810"/>
              <a:gd name="connsiteY159" fmla="*/ 1040946 h 1341240"/>
              <a:gd name="connsiteX160" fmla="*/ 1287169 w 3063810"/>
              <a:gd name="connsiteY160" fmla="*/ 1019514 h 1341240"/>
              <a:gd name="connsiteX161" fmla="*/ 1210969 w 3063810"/>
              <a:gd name="connsiteY161" fmla="*/ 1000464 h 1341240"/>
              <a:gd name="connsiteX162" fmla="*/ 1146676 w 3063810"/>
              <a:gd name="connsiteY162" fmla="*/ 986177 h 1341240"/>
              <a:gd name="connsiteX163" fmla="*/ 1108576 w 3063810"/>
              <a:gd name="connsiteY163" fmla="*/ 976652 h 1341240"/>
              <a:gd name="connsiteX164" fmla="*/ 1072857 w 3063810"/>
              <a:gd name="connsiteY164" fmla="*/ 969508 h 1341240"/>
              <a:gd name="connsiteX165" fmla="*/ 1034757 w 3063810"/>
              <a:gd name="connsiteY165" fmla="*/ 948077 h 1341240"/>
              <a:gd name="connsiteX166" fmla="*/ 1003801 w 3063810"/>
              <a:gd name="connsiteY166" fmla="*/ 926646 h 1341240"/>
              <a:gd name="connsiteX167" fmla="*/ 951413 w 3063810"/>
              <a:gd name="connsiteY167" fmla="*/ 914739 h 1341240"/>
              <a:gd name="connsiteX168" fmla="*/ 894263 w 3063810"/>
              <a:gd name="connsiteY168" fmla="*/ 895689 h 1341240"/>
              <a:gd name="connsiteX169" fmla="*/ 837113 w 3063810"/>
              <a:gd name="connsiteY169" fmla="*/ 893308 h 1341240"/>
              <a:gd name="connsiteX170" fmla="*/ 770438 w 3063810"/>
              <a:gd name="connsiteY170" fmla="*/ 886164 h 1341240"/>
              <a:gd name="connsiteX171" fmla="*/ 675188 w 3063810"/>
              <a:gd name="connsiteY171" fmla="*/ 902833 h 1341240"/>
              <a:gd name="connsiteX172" fmla="*/ 644232 w 3063810"/>
              <a:gd name="connsiteY172" fmla="*/ 914739 h 1341240"/>
              <a:gd name="connsiteX173" fmla="*/ 534694 w 3063810"/>
              <a:gd name="connsiteY173" fmla="*/ 943314 h 1341240"/>
              <a:gd name="connsiteX174" fmla="*/ 465638 w 3063810"/>
              <a:gd name="connsiteY174" fmla="*/ 967127 h 1341240"/>
              <a:gd name="connsiteX175" fmla="*/ 439444 w 3063810"/>
              <a:gd name="connsiteY175" fmla="*/ 986177 h 1341240"/>
              <a:gd name="connsiteX176" fmla="*/ 432301 w 3063810"/>
              <a:gd name="connsiteY176" fmla="*/ 1031421 h 1341240"/>
              <a:gd name="connsiteX177" fmla="*/ 437063 w 3063810"/>
              <a:gd name="connsiteY177" fmla="*/ 1088571 h 1341240"/>
              <a:gd name="connsiteX178" fmla="*/ 401344 w 3063810"/>
              <a:gd name="connsiteY178" fmla="*/ 1133814 h 13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063810" h="1341240">
                <a:moveTo>
                  <a:pt x="401344" y="1133814"/>
                </a:moveTo>
                <a:cubicBezTo>
                  <a:pt x="388644" y="1132623"/>
                  <a:pt x="377135" y="1082617"/>
                  <a:pt x="360863" y="1081427"/>
                </a:cubicBezTo>
                <a:cubicBezTo>
                  <a:pt x="344591" y="1080237"/>
                  <a:pt x="321175" y="1119527"/>
                  <a:pt x="303713" y="1126671"/>
                </a:cubicBezTo>
                <a:cubicBezTo>
                  <a:pt x="286251" y="1133815"/>
                  <a:pt x="277122" y="1130242"/>
                  <a:pt x="256088" y="1124289"/>
                </a:cubicBezTo>
                <a:cubicBezTo>
                  <a:pt x="235054" y="1118336"/>
                  <a:pt x="193779" y="1105636"/>
                  <a:pt x="177507" y="1090952"/>
                </a:cubicBezTo>
                <a:cubicBezTo>
                  <a:pt x="161235" y="1076268"/>
                  <a:pt x="154488" y="1055233"/>
                  <a:pt x="158457" y="1036183"/>
                </a:cubicBezTo>
                <a:cubicBezTo>
                  <a:pt x="162426" y="1017133"/>
                  <a:pt x="189810" y="997289"/>
                  <a:pt x="201319" y="976652"/>
                </a:cubicBezTo>
                <a:cubicBezTo>
                  <a:pt x="212828" y="956015"/>
                  <a:pt x="219972" y="939742"/>
                  <a:pt x="227513" y="912358"/>
                </a:cubicBezTo>
                <a:cubicBezTo>
                  <a:pt x="235054" y="884974"/>
                  <a:pt x="260057" y="829015"/>
                  <a:pt x="246563" y="812346"/>
                </a:cubicBezTo>
                <a:cubicBezTo>
                  <a:pt x="233069" y="795677"/>
                  <a:pt x="163617" y="820680"/>
                  <a:pt x="146551" y="812346"/>
                </a:cubicBezTo>
                <a:cubicBezTo>
                  <a:pt x="129485" y="804012"/>
                  <a:pt x="145360" y="782580"/>
                  <a:pt x="144169" y="762339"/>
                </a:cubicBezTo>
                <a:cubicBezTo>
                  <a:pt x="142978" y="742098"/>
                  <a:pt x="149726" y="714317"/>
                  <a:pt x="139407" y="690902"/>
                </a:cubicBezTo>
                <a:cubicBezTo>
                  <a:pt x="129088" y="667487"/>
                  <a:pt x="98926" y="639705"/>
                  <a:pt x="82257" y="621846"/>
                </a:cubicBezTo>
                <a:cubicBezTo>
                  <a:pt x="65588" y="603987"/>
                  <a:pt x="52888" y="594065"/>
                  <a:pt x="39394" y="583746"/>
                </a:cubicBezTo>
                <a:cubicBezTo>
                  <a:pt x="25900" y="573427"/>
                  <a:pt x="6453" y="575808"/>
                  <a:pt x="1294" y="559933"/>
                </a:cubicBezTo>
                <a:cubicBezTo>
                  <a:pt x="-3865" y="544058"/>
                  <a:pt x="8041" y="511912"/>
                  <a:pt x="8438" y="488496"/>
                </a:cubicBezTo>
                <a:cubicBezTo>
                  <a:pt x="8835" y="465080"/>
                  <a:pt x="3676" y="446823"/>
                  <a:pt x="3676" y="419439"/>
                </a:cubicBezTo>
                <a:cubicBezTo>
                  <a:pt x="3676" y="392055"/>
                  <a:pt x="-3071" y="349986"/>
                  <a:pt x="8438" y="324189"/>
                </a:cubicBezTo>
                <a:cubicBezTo>
                  <a:pt x="19947" y="298392"/>
                  <a:pt x="55270" y="276564"/>
                  <a:pt x="72732" y="264658"/>
                </a:cubicBezTo>
                <a:cubicBezTo>
                  <a:pt x="90194" y="252752"/>
                  <a:pt x="99322" y="261880"/>
                  <a:pt x="113213" y="252752"/>
                </a:cubicBezTo>
                <a:cubicBezTo>
                  <a:pt x="127104" y="243624"/>
                  <a:pt x="135042" y="227351"/>
                  <a:pt x="156076" y="209889"/>
                </a:cubicBezTo>
                <a:cubicBezTo>
                  <a:pt x="177110" y="192427"/>
                  <a:pt x="228704" y="162264"/>
                  <a:pt x="239419" y="147977"/>
                </a:cubicBezTo>
                <a:cubicBezTo>
                  <a:pt x="250134" y="133690"/>
                  <a:pt x="232275" y="130117"/>
                  <a:pt x="220369" y="124164"/>
                </a:cubicBezTo>
                <a:cubicBezTo>
                  <a:pt x="208463" y="118211"/>
                  <a:pt x="179491" y="117021"/>
                  <a:pt x="167982" y="112258"/>
                </a:cubicBezTo>
                <a:cubicBezTo>
                  <a:pt x="156473" y="107495"/>
                  <a:pt x="149329" y="101542"/>
                  <a:pt x="151313" y="95589"/>
                </a:cubicBezTo>
                <a:cubicBezTo>
                  <a:pt x="153297" y="89636"/>
                  <a:pt x="162426" y="84873"/>
                  <a:pt x="179888" y="76539"/>
                </a:cubicBezTo>
                <a:cubicBezTo>
                  <a:pt x="197350" y="68205"/>
                  <a:pt x="233069" y="56299"/>
                  <a:pt x="256088" y="45583"/>
                </a:cubicBezTo>
                <a:cubicBezTo>
                  <a:pt x="279107" y="34867"/>
                  <a:pt x="302126" y="17802"/>
                  <a:pt x="318001" y="12246"/>
                </a:cubicBezTo>
                <a:cubicBezTo>
                  <a:pt x="333876" y="6690"/>
                  <a:pt x="338638" y="5896"/>
                  <a:pt x="351338" y="12246"/>
                </a:cubicBezTo>
                <a:cubicBezTo>
                  <a:pt x="364038" y="18596"/>
                  <a:pt x="381104" y="45584"/>
                  <a:pt x="394201" y="50346"/>
                </a:cubicBezTo>
                <a:cubicBezTo>
                  <a:pt x="407298" y="55108"/>
                  <a:pt x="420394" y="47965"/>
                  <a:pt x="429919" y="40821"/>
                </a:cubicBezTo>
                <a:cubicBezTo>
                  <a:pt x="439444" y="33677"/>
                  <a:pt x="442223" y="9864"/>
                  <a:pt x="451351" y="7483"/>
                </a:cubicBezTo>
                <a:cubicBezTo>
                  <a:pt x="460479" y="5102"/>
                  <a:pt x="484688" y="26533"/>
                  <a:pt x="484688" y="26533"/>
                </a:cubicBezTo>
                <a:cubicBezTo>
                  <a:pt x="498182" y="34074"/>
                  <a:pt x="517232" y="42408"/>
                  <a:pt x="532313" y="52727"/>
                </a:cubicBezTo>
                <a:cubicBezTo>
                  <a:pt x="547394" y="63046"/>
                  <a:pt x="561682" y="79318"/>
                  <a:pt x="575176" y="88446"/>
                </a:cubicBezTo>
                <a:cubicBezTo>
                  <a:pt x="588670" y="97574"/>
                  <a:pt x="600179" y="105512"/>
                  <a:pt x="613276" y="107496"/>
                </a:cubicBezTo>
                <a:cubicBezTo>
                  <a:pt x="626373" y="109480"/>
                  <a:pt x="640263" y="110274"/>
                  <a:pt x="653757" y="100352"/>
                </a:cubicBezTo>
                <a:cubicBezTo>
                  <a:pt x="667251" y="90430"/>
                  <a:pt x="681935" y="57489"/>
                  <a:pt x="694238" y="47964"/>
                </a:cubicBezTo>
                <a:cubicBezTo>
                  <a:pt x="706541" y="38439"/>
                  <a:pt x="715670" y="40424"/>
                  <a:pt x="727576" y="43202"/>
                </a:cubicBezTo>
                <a:cubicBezTo>
                  <a:pt x="739482" y="45980"/>
                  <a:pt x="753373" y="59474"/>
                  <a:pt x="765676" y="64633"/>
                </a:cubicBezTo>
                <a:cubicBezTo>
                  <a:pt x="777979" y="69792"/>
                  <a:pt x="794647" y="75349"/>
                  <a:pt x="801394" y="74158"/>
                </a:cubicBezTo>
                <a:cubicBezTo>
                  <a:pt x="808141" y="72967"/>
                  <a:pt x="806157" y="67808"/>
                  <a:pt x="806157" y="57489"/>
                </a:cubicBezTo>
                <a:cubicBezTo>
                  <a:pt x="806157" y="47170"/>
                  <a:pt x="801394" y="21771"/>
                  <a:pt x="801394" y="12246"/>
                </a:cubicBezTo>
                <a:cubicBezTo>
                  <a:pt x="801394" y="2721"/>
                  <a:pt x="797823" y="-1248"/>
                  <a:pt x="806157" y="339"/>
                </a:cubicBezTo>
                <a:cubicBezTo>
                  <a:pt x="814491" y="1926"/>
                  <a:pt x="839495" y="15024"/>
                  <a:pt x="851401" y="21771"/>
                </a:cubicBezTo>
                <a:cubicBezTo>
                  <a:pt x="863307" y="28518"/>
                  <a:pt x="867672" y="36059"/>
                  <a:pt x="877594" y="40821"/>
                </a:cubicBezTo>
                <a:cubicBezTo>
                  <a:pt x="887516" y="45583"/>
                  <a:pt x="902201" y="48758"/>
                  <a:pt x="910932" y="50346"/>
                </a:cubicBezTo>
                <a:cubicBezTo>
                  <a:pt x="919663" y="51934"/>
                  <a:pt x="920060" y="47568"/>
                  <a:pt x="929982" y="50346"/>
                </a:cubicBezTo>
                <a:cubicBezTo>
                  <a:pt x="939904" y="53124"/>
                  <a:pt x="970463" y="67014"/>
                  <a:pt x="970463" y="67014"/>
                </a:cubicBezTo>
                <a:cubicBezTo>
                  <a:pt x="986338" y="73761"/>
                  <a:pt x="1008166" y="86461"/>
                  <a:pt x="1025232" y="90827"/>
                </a:cubicBezTo>
                <a:cubicBezTo>
                  <a:pt x="1042298" y="95193"/>
                  <a:pt x="1060157" y="85667"/>
                  <a:pt x="1072857" y="93208"/>
                </a:cubicBezTo>
                <a:cubicBezTo>
                  <a:pt x="1085557" y="100749"/>
                  <a:pt x="1091510" y="123371"/>
                  <a:pt x="1101432" y="136071"/>
                </a:cubicBezTo>
                <a:cubicBezTo>
                  <a:pt x="1111354" y="148771"/>
                  <a:pt x="1122466" y="159089"/>
                  <a:pt x="1132388" y="169408"/>
                </a:cubicBezTo>
                <a:cubicBezTo>
                  <a:pt x="1142310" y="179727"/>
                  <a:pt x="1145882" y="191633"/>
                  <a:pt x="1160963" y="197983"/>
                </a:cubicBezTo>
                <a:cubicBezTo>
                  <a:pt x="1176044" y="204333"/>
                  <a:pt x="1200254" y="203539"/>
                  <a:pt x="1222876" y="207508"/>
                </a:cubicBezTo>
                <a:cubicBezTo>
                  <a:pt x="1245498" y="211477"/>
                  <a:pt x="1276850" y="217430"/>
                  <a:pt x="1296694" y="221796"/>
                </a:cubicBezTo>
                <a:cubicBezTo>
                  <a:pt x="1316538" y="226162"/>
                  <a:pt x="1328047" y="228543"/>
                  <a:pt x="1341938" y="233702"/>
                </a:cubicBezTo>
                <a:cubicBezTo>
                  <a:pt x="1355829" y="238861"/>
                  <a:pt x="1370910" y="251958"/>
                  <a:pt x="1380038" y="252752"/>
                </a:cubicBezTo>
                <a:cubicBezTo>
                  <a:pt x="1389166" y="253546"/>
                  <a:pt x="1393532" y="242830"/>
                  <a:pt x="1396707" y="238464"/>
                </a:cubicBezTo>
                <a:cubicBezTo>
                  <a:pt x="1399882" y="234098"/>
                  <a:pt x="1389166" y="224970"/>
                  <a:pt x="1399088" y="226558"/>
                </a:cubicBezTo>
                <a:cubicBezTo>
                  <a:pt x="1409010" y="228146"/>
                  <a:pt x="1443935" y="242036"/>
                  <a:pt x="1456238" y="247989"/>
                </a:cubicBezTo>
                <a:cubicBezTo>
                  <a:pt x="1468541" y="253942"/>
                  <a:pt x="1470526" y="251165"/>
                  <a:pt x="1472907" y="262277"/>
                </a:cubicBezTo>
                <a:cubicBezTo>
                  <a:pt x="1475288" y="273389"/>
                  <a:pt x="1468939" y="298392"/>
                  <a:pt x="1470526" y="314664"/>
                </a:cubicBezTo>
                <a:cubicBezTo>
                  <a:pt x="1472114" y="330936"/>
                  <a:pt x="1473701" y="349192"/>
                  <a:pt x="1482432" y="359908"/>
                </a:cubicBezTo>
                <a:cubicBezTo>
                  <a:pt x="1491163" y="370624"/>
                  <a:pt x="1511404" y="375783"/>
                  <a:pt x="1522913" y="378958"/>
                </a:cubicBezTo>
                <a:cubicBezTo>
                  <a:pt x="1534422" y="382133"/>
                  <a:pt x="1543551" y="383324"/>
                  <a:pt x="1551488" y="378958"/>
                </a:cubicBezTo>
                <a:cubicBezTo>
                  <a:pt x="1559425" y="374592"/>
                  <a:pt x="1564982" y="360305"/>
                  <a:pt x="1570538" y="352764"/>
                </a:cubicBezTo>
                <a:cubicBezTo>
                  <a:pt x="1576094" y="345223"/>
                  <a:pt x="1574904" y="338476"/>
                  <a:pt x="1584826" y="333714"/>
                </a:cubicBezTo>
                <a:cubicBezTo>
                  <a:pt x="1594748" y="328952"/>
                  <a:pt x="1617369" y="329745"/>
                  <a:pt x="1630069" y="324189"/>
                </a:cubicBezTo>
                <a:cubicBezTo>
                  <a:pt x="1642769" y="318633"/>
                  <a:pt x="1653089" y="312283"/>
                  <a:pt x="1661026" y="300377"/>
                </a:cubicBezTo>
                <a:cubicBezTo>
                  <a:pt x="1668963" y="288471"/>
                  <a:pt x="1673329" y="263468"/>
                  <a:pt x="1677694" y="252752"/>
                </a:cubicBezTo>
                <a:cubicBezTo>
                  <a:pt x="1682059" y="242036"/>
                  <a:pt x="1678488" y="236480"/>
                  <a:pt x="1687219" y="236083"/>
                </a:cubicBezTo>
                <a:cubicBezTo>
                  <a:pt x="1695950" y="235686"/>
                  <a:pt x="1714207" y="249974"/>
                  <a:pt x="1730082" y="250371"/>
                </a:cubicBezTo>
                <a:cubicBezTo>
                  <a:pt x="1745957" y="250768"/>
                  <a:pt x="1768975" y="235686"/>
                  <a:pt x="1782469" y="238464"/>
                </a:cubicBezTo>
                <a:cubicBezTo>
                  <a:pt x="1795963" y="241242"/>
                  <a:pt x="1801916" y="253148"/>
                  <a:pt x="1811044" y="267039"/>
                </a:cubicBezTo>
                <a:cubicBezTo>
                  <a:pt x="1820172" y="280930"/>
                  <a:pt x="1829301" y="301964"/>
                  <a:pt x="1837238" y="321808"/>
                </a:cubicBezTo>
                <a:cubicBezTo>
                  <a:pt x="1845175" y="341652"/>
                  <a:pt x="1846763" y="368639"/>
                  <a:pt x="1858669" y="386102"/>
                </a:cubicBezTo>
                <a:cubicBezTo>
                  <a:pt x="1870575" y="403564"/>
                  <a:pt x="1893198" y="416264"/>
                  <a:pt x="1908676" y="426583"/>
                </a:cubicBezTo>
                <a:cubicBezTo>
                  <a:pt x="1924154" y="436902"/>
                  <a:pt x="1935663" y="445633"/>
                  <a:pt x="1951538" y="448014"/>
                </a:cubicBezTo>
                <a:cubicBezTo>
                  <a:pt x="1967413" y="450395"/>
                  <a:pt x="1989639" y="439284"/>
                  <a:pt x="2003926" y="440871"/>
                </a:cubicBezTo>
                <a:cubicBezTo>
                  <a:pt x="2018213" y="442458"/>
                  <a:pt x="2023372" y="451586"/>
                  <a:pt x="2037263" y="457539"/>
                </a:cubicBezTo>
                <a:cubicBezTo>
                  <a:pt x="2051154" y="463492"/>
                  <a:pt x="2073775" y="473414"/>
                  <a:pt x="2087269" y="476589"/>
                </a:cubicBezTo>
                <a:cubicBezTo>
                  <a:pt x="2100763" y="479764"/>
                  <a:pt x="2105526" y="481352"/>
                  <a:pt x="2118226" y="476589"/>
                </a:cubicBezTo>
                <a:cubicBezTo>
                  <a:pt x="2130926" y="471826"/>
                  <a:pt x="2152754" y="456745"/>
                  <a:pt x="2163469" y="448014"/>
                </a:cubicBezTo>
                <a:cubicBezTo>
                  <a:pt x="2174185" y="439283"/>
                  <a:pt x="2171406" y="432933"/>
                  <a:pt x="2182519" y="424202"/>
                </a:cubicBezTo>
                <a:cubicBezTo>
                  <a:pt x="2193632" y="415471"/>
                  <a:pt x="2217444" y="404755"/>
                  <a:pt x="2230144" y="395627"/>
                </a:cubicBezTo>
                <a:cubicBezTo>
                  <a:pt x="2242844" y="386499"/>
                  <a:pt x="2257925" y="385308"/>
                  <a:pt x="2258719" y="369433"/>
                </a:cubicBezTo>
                <a:cubicBezTo>
                  <a:pt x="2259513" y="353558"/>
                  <a:pt x="2241654" y="321808"/>
                  <a:pt x="2234907" y="300377"/>
                </a:cubicBezTo>
                <a:cubicBezTo>
                  <a:pt x="2228160" y="278946"/>
                  <a:pt x="2218238" y="240846"/>
                  <a:pt x="2218238" y="240846"/>
                </a:cubicBezTo>
                <a:cubicBezTo>
                  <a:pt x="2212682" y="221002"/>
                  <a:pt x="2197997" y="192823"/>
                  <a:pt x="2201569" y="181314"/>
                </a:cubicBezTo>
                <a:cubicBezTo>
                  <a:pt x="2205141" y="169805"/>
                  <a:pt x="2228160" y="166630"/>
                  <a:pt x="2239669" y="171789"/>
                </a:cubicBezTo>
                <a:cubicBezTo>
                  <a:pt x="2251178" y="176948"/>
                  <a:pt x="2257132" y="208699"/>
                  <a:pt x="2270626" y="212271"/>
                </a:cubicBezTo>
                <a:cubicBezTo>
                  <a:pt x="2284120" y="215843"/>
                  <a:pt x="2306345" y="194015"/>
                  <a:pt x="2320632" y="193221"/>
                </a:cubicBezTo>
                <a:cubicBezTo>
                  <a:pt x="2334919" y="192427"/>
                  <a:pt x="2343254" y="202746"/>
                  <a:pt x="2356351" y="207508"/>
                </a:cubicBezTo>
                <a:cubicBezTo>
                  <a:pt x="2369448" y="212270"/>
                  <a:pt x="2386513" y="211874"/>
                  <a:pt x="2399213" y="221796"/>
                </a:cubicBezTo>
                <a:cubicBezTo>
                  <a:pt x="2411913" y="231718"/>
                  <a:pt x="2420645" y="255133"/>
                  <a:pt x="2432551" y="267039"/>
                </a:cubicBezTo>
                <a:cubicBezTo>
                  <a:pt x="2444457" y="278945"/>
                  <a:pt x="2453586" y="290852"/>
                  <a:pt x="2470651" y="293233"/>
                </a:cubicBezTo>
                <a:cubicBezTo>
                  <a:pt x="2487716" y="295614"/>
                  <a:pt x="2512322" y="290058"/>
                  <a:pt x="2534944" y="281327"/>
                </a:cubicBezTo>
                <a:cubicBezTo>
                  <a:pt x="2557566" y="272596"/>
                  <a:pt x="2606382" y="240846"/>
                  <a:pt x="2606382" y="240846"/>
                </a:cubicBezTo>
                <a:cubicBezTo>
                  <a:pt x="2627813" y="228543"/>
                  <a:pt x="2645276" y="218620"/>
                  <a:pt x="2663532" y="207508"/>
                </a:cubicBezTo>
                <a:cubicBezTo>
                  <a:pt x="2681788" y="196395"/>
                  <a:pt x="2696075" y="189252"/>
                  <a:pt x="2715919" y="174171"/>
                </a:cubicBezTo>
                <a:cubicBezTo>
                  <a:pt x="2735763" y="159090"/>
                  <a:pt x="2765528" y="126149"/>
                  <a:pt x="2782594" y="117021"/>
                </a:cubicBezTo>
                <a:cubicBezTo>
                  <a:pt x="2799660" y="107893"/>
                  <a:pt x="2811169" y="112258"/>
                  <a:pt x="2818313" y="119402"/>
                </a:cubicBezTo>
                <a:cubicBezTo>
                  <a:pt x="2825457" y="126546"/>
                  <a:pt x="2822679" y="146786"/>
                  <a:pt x="2825457" y="159883"/>
                </a:cubicBezTo>
                <a:cubicBezTo>
                  <a:pt x="2828235" y="172980"/>
                  <a:pt x="2827441" y="186870"/>
                  <a:pt x="2834982" y="197983"/>
                </a:cubicBezTo>
                <a:cubicBezTo>
                  <a:pt x="2842523" y="209095"/>
                  <a:pt x="2861573" y="221796"/>
                  <a:pt x="2870701" y="226558"/>
                </a:cubicBezTo>
                <a:cubicBezTo>
                  <a:pt x="2879829" y="231320"/>
                  <a:pt x="2878639" y="224971"/>
                  <a:pt x="2889751" y="226558"/>
                </a:cubicBezTo>
                <a:cubicBezTo>
                  <a:pt x="2900863" y="228145"/>
                  <a:pt x="2917136" y="236083"/>
                  <a:pt x="2937376" y="236083"/>
                </a:cubicBezTo>
                <a:cubicBezTo>
                  <a:pt x="2957616" y="236083"/>
                  <a:pt x="2990954" y="228145"/>
                  <a:pt x="3011194" y="226558"/>
                </a:cubicBezTo>
                <a:cubicBezTo>
                  <a:pt x="3031434" y="224971"/>
                  <a:pt x="3051675" y="219811"/>
                  <a:pt x="3058819" y="226558"/>
                </a:cubicBezTo>
                <a:cubicBezTo>
                  <a:pt x="3065963" y="233305"/>
                  <a:pt x="3054454" y="250767"/>
                  <a:pt x="3054057" y="267039"/>
                </a:cubicBezTo>
                <a:cubicBezTo>
                  <a:pt x="3053660" y="283311"/>
                  <a:pt x="3054851" y="311886"/>
                  <a:pt x="3056438" y="324189"/>
                </a:cubicBezTo>
                <a:cubicBezTo>
                  <a:pt x="3058025" y="336492"/>
                  <a:pt x="3065170" y="330539"/>
                  <a:pt x="3063582" y="340858"/>
                </a:cubicBezTo>
                <a:cubicBezTo>
                  <a:pt x="3061995" y="351177"/>
                  <a:pt x="3052866" y="373799"/>
                  <a:pt x="3046913" y="386102"/>
                </a:cubicBezTo>
                <a:cubicBezTo>
                  <a:pt x="3040960" y="398405"/>
                  <a:pt x="3035404" y="401183"/>
                  <a:pt x="3027863" y="414677"/>
                </a:cubicBezTo>
                <a:cubicBezTo>
                  <a:pt x="3020322" y="428171"/>
                  <a:pt x="3003653" y="446823"/>
                  <a:pt x="3001669" y="467064"/>
                </a:cubicBezTo>
                <a:cubicBezTo>
                  <a:pt x="2999685" y="487305"/>
                  <a:pt x="3018735" y="513499"/>
                  <a:pt x="3015957" y="536121"/>
                </a:cubicBezTo>
                <a:cubicBezTo>
                  <a:pt x="3013179" y="558743"/>
                  <a:pt x="3004845" y="580174"/>
                  <a:pt x="2985001" y="602796"/>
                </a:cubicBezTo>
                <a:cubicBezTo>
                  <a:pt x="2965157" y="625418"/>
                  <a:pt x="2921103" y="652405"/>
                  <a:pt x="2896894" y="671852"/>
                </a:cubicBezTo>
                <a:cubicBezTo>
                  <a:pt x="2872685" y="691299"/>
                  <a:pt x="2856809" y="699236"/>
                  <a:pt x="2839744" y="719477"/>
                </a:cubicBezTo>
                <a:cubicBezTo>
                  <a:pt x="2822679" y="739718"/>
                  <a:pt x="2806804" y="774246"/>
                  <a:pt x="2794501" y="793296"/>
                </a:cubicBezTo>
                <a:cubicBezTo>
                  <a:pt x="2782198" y="812346"/>
                  <a:pt x="2769498" y="812346"/>
                  <a:pt x="2765926" y="833777"/>
                </a:cubicBezTo>
                <a:cubicBezTo>
                  <a:pt x="2762354" y="855208"/>
                  <a:pt x="2771481" y="896880"/>
                  <a:pt x="2773069" y="921883"/>
                </a:cubicBezTo>
                <a:cubicBezTo>
                  <a:pt x="2774657" y="946886"/>
                  <a:pt x="2776245" y="960380"/>
                  <a:pt x="2775451" y="983796"/>
                </a:cubicBezTo>
                <a:cubicBezTo>
                  <a:pt x="2774657" y="1007212"/>
                  <a:pt x="2772276" y="1032612"/>
                  <a:pt x="2768307" y="1062377"/>
                </a:cubicBezTo>
                <a:cubicBezTo>
                  <a:pt x="2764338" y="1092142"/>
                  <a:pt x="2758385" y="1135402"/>
                  <a:pt x="2751638" y="1162389"/>
                </a:cubicBezTo>
                <a:cubicBezTo>
                  <a:pt x="2744891" y="1189377"/>
                  <a:pt x="2734573" y="1208824"/>
                  <a:pt x="2727826" y="1224302"/>
                </a:cubicBezTo>
                <a:cubicBezTo>
                  <a:pt x="2721079" y="1239780"/>
                  <a:pt x="2723063" y="1251289"/>
                  <a:pt x="2711157" y="1255258"/>
                </a:cubicBezTo>
                <a:cubicBezTo>
                  <a:pt x="2699251" y="1259227"/>
                  <a:pt x="2673454" y="1251686"/>
                  <a:pt x="2656388" y="1248114"/>
                </a:cubicBezTo>
                <a:cubicBezTo>
                  <a:pt x="2639322" y="1244542"/>
                  <a:pt x="2627416" y="1235811"/>
                  <a:pt x="2608763" y="1233827"/>
                </a:cubicBezTo>
                <a:cubicBezTo>
                  <a:pt x="2590110" y="1231843"/>
                  <a:pt x="2566694" y="1231446"/>
                  <a:pt x="2544469" y="1236208"/>
                </a:cubicBezTo>
                <a:cubicBezTo>
                  <a:pt x="2522244" y="1240971"/>
                  <a:pt x="2497241" y="1255655"/>
                  <a:pt x="2475413" y="1262402"/>
                </a:cubicBezTo>
                <a:cubicBezTo>
                  <a:pt x="2453585" y="1269149"/>
                  <a:pt x="2430170" y="1272323"/>
                  <a:pt x="2413501" y="1276689"/>
                </a:cubicBezTo>
                <a:cubicBezTo>
                  <a:pt x="2396832" y="1281055"/>
                  <a:pt x="2391276" y="1282246"/>
                  <a:pt x="2375401" y="1288596"/>
                </a:cubicBezTo>
                <a:cubicBezTo>
                  <a:pt x="2359526" y="1294946"/>
                  <a:pt x="2332538" y="1306058"/>
                  <a:pt x="2318251" y="1314789"/>
                </a:cubicBezTo>
                <a:cubicBezTo>
                  <a:pt x="2303964" y="1323520"/>
                  <a:pt x="2306345" y="1338998"/>
                  <a:pt x="2289676" y="1340983"/>
                </a:cubicBezTo>
                <a:cubicBezTo>
                  <a:pt x="2273007" y="1342968"/>
                  <a:pt x="2238082" y="1333046"/>
                  <a:pt x="2218238" y="1326696"/>
                </a:cubicBezTo>
                <a:cubicBezTo>
                  <a:pt x="2198394" y="1320346"/>
                  <a:pt x="2186488" y="1315583"/>
                  <a:pt x="2170613" y="1302883"/>
                </a:cubicBezTo>
                <a:cubicBezTo>
                  <a:pt x="2154738" y="1290183"/>
                  <a:pt x="2136085" y="1267165"/>
                  <a:pt x="2122988" y="1250496"/>
                </a:cubicBezTo>
                <a:cubicBezTo>
                  <a:pt x="2109891" y="1233827"/>
                  <a:pt x="2103145" y="1219143"/>
                  <a:pt x="2092032" y="1202871"/>
                </a:cubicBezTo>
                <a:cubicBezTo>
                  <a:pt x="2080920" y="1186599"/>
                  <a:pt x="2067822" y="1170723"/>
                  <a:pt x="2056313" y="1152864"/>
                </a:cubicBezTo>
                <a:cubicBezTo>
                  <a:pt x="2044804" y="1135005"/>
                  <a:pt x="2033692" y="1116351"/>
                  <a:pt x="2022976" y="1095714"/>
                </a:cubicBezTo>
                <a:cubicBezTo>
                  <a:pt x="2012260" y="1075076"/>
                  <a:pt x="2009481" y="1046898"/>
                  <a:pt x="1992019" y="1029039"/>
                </a:cubicBezTo>
                <a:cubicBezTo>
                  <a:pt x="1974557" y="1011180"/>
                  <a:pt x="1934076" y="999274"/>
                  <a:pt x="1918201" y="988558"/>
                </a:cubicBezTo>
                <a:cubicBezTo>
                  <a:pt x="1902326" y="977842"/>
                  <a:pt x="1906294" y="977446"/>
                  <a:pt x="1896769" y="964746"/>
                </a:cubicBezTo>
                <a:cubicBezTo>
                  <a:pt x="1887244" y="952046"/>
                  <a:pt x="1881291" y="927836"/>
                  <a:pt x="1861051" y="912358"/>
                </a:cubicBezTo>
                <a:cubicBezTo>
                  <a:pt x="1840811" y="896880"/>
                  <a:pt x="1795170" y="879021"/>
                  <a:pt x="1775326" y="871877"/>
                </a:cubicBezTo>
                <a:cubicBezTo>
                  <a:pt x="1755482" y="864733"/>
                  <a:pt x="1753100" y="865130"/>
                  <a:pt x="1741988" y="869496"/>
                </a:cubicBezTo>
                <a:cubicBezTo>
                  <a:pt x="1730876" y="873862"/>
                  <a:pt x="1725717" y="893308"/>
                  <a:pt x="1708651" y="898071"/>
                </a:cubicBezTo>
                <a:cubicBezTo>
                  <a:pt x="1691585" y="902833"/>
                  <a:pt x="1657056" y="896484"/>
                  <a:pt x="1639594" y="898071"/>
                </a:cubicBezTo>
                <a:cubicBezTo>
                  <a:pt x="1622132" y="899658"/>
                  <a:pt x="1617767" y="898865"/>
                  <a:pt x="1603876" y="907596"/>
                </a:cubicBezTo>
                <a:cubicBezTo>
                  <a:pt x="1589986" y="916327"/>
                  <a:pt x="1565379" y="937758"/>
                  <a:pt x="1556251" y="950458"/>
                </a:cubicBezTo>
                <a:cubicBezTo>
                  <a:pt x="1547123" y="963158"/>
                  <a:pt x="1555060" y="975859"/>
                  <a:pt x="1549107" y="983796"/>
                </a:cubicBezTo>
                <a:cubicBezTo>
                  <a:pt x="1543154" y="991733"/>
                  <a:pt x="1532041" y="998877"/>
                  <a:pt x="1520532" y="998083"/>
                </a:cubicBezTo>
                <a:cubicBezTo>
                  <a:pt x="1509023" y="997289"/>
                  <a:pt x="1490370" y="984589"/>
                  <a:pt x="1480051" y="979033"/>
                </a:cubicBezTo>
                <a:cubicBezTo>
                  <a:pt x="1469732" y="973477"/>
                  <a:pt x="1472906" y="964349"/>
                  <a:pt x="1458619" y="964746"/>
                </a:cubicBezTo>
                <a:cubicBezTo>
                  <a:pt x="1444332" y="965143"/>
                  <a:pt x="1412582" y="972286"/>
                  <a:pt x="1394326" y="981414"/>
                </a:cubicBezTo>
                <a:cubicBezTo>
                  <a:pt x="1376070" y="990542"/>
                  <a:pt x="1360988" y="1010386"/>
                  <a:pt x="1349082" y="1019514"/>
                </a:cubicBezTo>
                <a:cubicBezTo>
                  <a:pt x="1337176" y="1028642"/>
                  <a:pt x="1328841" y="1032611"/>
                  <a:pt x="1322888" y="1036183"/>
                </a:cubicBezTo>
                <a:cubicBezTo>
                  <a:pt x="1316935" y="1039755"/>
                  <a:pt x="1319316" y="1043724"/>
                  <a:pt x="1313363" y="1040946"/>
                </a:cubicBezTo>
                <a:cubicBezTo>
                  <a:pt x="1307410" y="1038168"/>
                  <a:pt x="1304235" y="1026261"/>
                  <a:pt x="1287169" y="1019514"/>
                </a:cubicBezTo>
                <a:cubicBezTo>
                  <a:pt x="1270103" y="1012767"/>
                  <a:pt x="1234384" y="1006020"/>
                  <a:pt x="1210969" y="1000464"/>
                </a:cubicBezTo>
                <a:cubicBezTo>
                  <a:pt x="1187554" y="994908"/>
                  <a:pt x="1163742" y="990146"/>
                  <a:pt x="1146676" y="986177"/>
                </a:cubicBezTo>
                <a:cubicBezTo>
                  <a:pt x="1129611" y="982208"/>
                  <a:pt x="1120879" y="979430"/>
                  <a:pt x="1108576" y="976652"/>
                </a:cubicBezTo>
                <a:cubicBezTo>
                  <a:pt x="1096273" y="973874"/>
                  <a:pt x="1085160" y="974270"/>
                  <a:pt x="1072857" y="969508"/>
                </a:cubicBezTo>
                <a:cubicBezTo>
                  <a:pt x="1060554" y="964746"/>
                  <a:pt x="1046266" y="955221"/>
                  <a:pt x="1034757" y="948077"/>
                </a:cubicBezTo>
                <a:cubicBezTo>
                  <a:pt x="1023248" y="940933"/>
                  <a:pt x="1017692" y="932202"/>
                  <a:pt x="1003801" y="926646"/>
                </a:cubicBezTo>
                <a:cubicBezTo>
                  <a:pt x="989910" y="921090"/>
                  <a:pt x="969669" y="919898"/>
                  <a:pt x="951413" y="914739"/>
                </a:cubicBezTo>
                <a:cubicBezTo>
                  <a:pt x="933157" y="909579"/>
                  <a:pt x="913313" y="899261"/>
                  <a:pt x="894263" y="895689"/>
                </a:cubicBezTo>
                <a:cubicBezTo>
                  <a:pt x="875213" y="892117"/>
                  <a:pt x="857750" y="894895"/>
                  <a:pt x="837113" y="893308"/>
                </a:cubicBezTo>
                <a:cubicBezTo>
                  <a:pt x="816476" y="891721"/>
                  <a:pt x="797425" y="884577"/>
                  <a:pt x="770438" y="886164"/>
                </a:cubicBezTo>
                <a:cubicBezTo>
                  <a:pt x="743451" y="887751"/>
                  <a:pt x="696222" y="898071"/>
                  <a:pt x="675188" y="902833"/>
                </a:cubicBezTo>
                <a:cubicBezTo>
                  <a:pt x="654154" y="907595"/>
                  <a:pt x="667648" y="907992"/>
                  <a:pt x="644232" y="914739"/>
                </a:cubicBezTo>
                <a:cubicBezTo>
                  <a:pt x="620816" y="921486"/>
                  <a:pt x="564460" y="934583"/>
                  <a:pt x="534694" y="943314"/>
                </a:cubicBezTo>
                <a:cubicBezTo>
                  <a:pt x="504928" y="952045"/>
                  <a:pt x="481513" y="959983"/>
                  <a:pt x="465638" y="967127"/>
                </a:cubicBezTo>
                <a:cubicBezTo>
                  <a:pt x="449763" y="974271"/>
                  <a:pt x="445000" y="975461"/>
                  <a:pt x="439444" y="986177"/>
                </a:cubicBezTo>
                <a:cubicBezTo>
                  <a:pt x="433888" y="996893"/>
                  <a:pt x="432698" y="1014355"/>
                  <a:pt x="432301" y="1031421"/>
                </a:cubicBezTo>
                <a:cubicBezTo>
                  <a:pt x="431904" y="1048487"/>
                  <a:pt x="440635" y="1074284"/>
                  <a:pt x="437063" y="1088571"/>
                </a:cubicBezTo>
                <a:cubicBezTo>
                  <a:pt x="433491" y="1102858"/>
                  <a:pt x="414044" y="1135005"/>
                  <a:pt x="401344" y="113381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Voľný tvar 20"/>
          <p:cNvSpPr/>
          <p:nvPr/>
        </p:nvSpPr>
        <p:spPr>
          <a:xfrm>
            <a:off x="4459449" y="2840583"/>
            <a:ext cx="2716151" cy="1831877"/>
          </a:xfrm>
          <a:custGeom>
            <a:avLst/>
            <a:gdLst>
              <a:gd name="connsiteX0" fmla="*/ 1403189 w 2716151"/>
              <a:gd name="connsiteY0" fmla="*/ 1540917 h 1831877"/>
              <a:gd name="connsiteX1" fmla="*/ 1374614 w 2716151"/>
              <a:gd name="connsiteY1" fmla="*/ 1621880 h 1831877"/>
              <a:gd name="connsiteX2" fmla="*/ 1353182 w 2716151"/>
              <a:gd name="connsiteY2" fmla="*/ 1721892 h 1831877"/>
              <a:gd name="connsiteX3" fmla="*/ 1343657 w 2716151"/>
              <a:gd name="connsiteY3" fmla="*/ 1776661 h 1831877"/>
              <a:gd name="connsiteX4" fmla="*/ 1260314 w 2716151"/>
              <a:gd name="connsiteY4" fmla="*/ 1788567 h 1831877"/>
              <a:gd name="connsiteX5" fmla="*/ 1136489 w 2716151"/>
              <a:gd name="connsiteY5" fmla="*/ 1779042 h 1831877"/>
              <a:gd name="connsiteX6" fmla="*/ 1067432 w 2716151"/>
              <a:gd name="connsiteY6" fmla="*/ 1790948 h 1831877"/>
              <a:gd name="connsiteX7" fmla="*/ 1007901 w 2716151"/>
              <a:gd name="connsiteY7" fmla="*/ 1826667 h 1831877"/>
              <a:gd name="connsiteX8" fmla="*/ 931701 w 2716151"/>
              <a:gd name="connsiteY8" fmla="*/ 1831430 h 1831877"/>
              <a:gd name="connsiteX9" fmla="*/ 845976 w 2716151"/>
              <a:gd name="connsiteY9" fmla="*/ 1824286 h 1831877"/>
              <a:gd name="connsiteX10" fmla="*/ 719770 w 2716151"/>
              <a:gd name="connsiteY10" fmla="*/ 1826667 h 1831877"/>
              <a:gd name="connsiteX11" fmla="*/ 755489 w 2716151"/>
              <a:gd name="connsiteY11" fmla="*/ 1788567 h 1831877"/>
              <a:gd name="connsiteX12" fmla="*/ 786445 w 2716151"/>
              <a:gd name="connsiteY12" fmla="*/ 1705223 h 1831877"/>
              <a:gd name="connsiteX13" fmla="*/ 810257 w 2716151"/>
              <a:gd name="connsiteY13" fmla="*/ 1609973 h 1831877"/>
              <a:gd name="connsiteX14" fmla="*/ 817401 w 2716151"/>
              <a:gd name="connsiteY14" fmla="*/ 1555205 h 1831877"/>
              <a:gd name="connsiteX15" fmla="*/ 788826 w 2716151"/>
              <a:gd name="connsiteY15" fmla="*/ 1533773 h 1831877"/>
              <a:gd name="connsiteX16" fmla="*/ 707864 w 2716151"/>
              <a:gd name="connsiteY16" fmla="*/ 1536155 h 1831877"/>
              <a:gd name="connsiteX17" fmla="*/ 641189 w 2716151"/>
              <a:gd name="connsiteY17" fmla="*/ 1540917 h 1831877"/>
              <a:gd name="connsiteX18" fmla="*/ 612614 w 2716151"/>
              <a:gd name="connsiteY18" fmla="*/ 1559967 h 1831877"/>
              <a:gd name="connsiteX19" fmla="*/ 574514 w 2716151"/>
              <a:gd name="connsiteY19" fmla="*/ 1590923 h 1831877"/>
              <a:gd name="connsiteX20" fmla="*/ 562607 w 2716151"/>
              <a:gd name="connsiteY20" fmla="*/ 1629023 h 1831877"/>
              <a:gd name="connsiteX21" fmla="*/ 510220 w 2716151"/>
              <a:gd name="connsiteY21" fmla="*/ 1631405 h 1831877"/>
              <a:gd name="connsiteX22" fmla="*/ 453070 w 2716151"/>
              <a:gd name="connsiteY22" fmla="*/ 1619498 h 1831877"/>
              <a:gd name="connsiteX23" fmla="*/ 434020 w 2716151"/>
              <a:gd name="connsiteY23" fmla="*/ 1612355 h 1831877"/>
              <a:gd name="connsiteX24" fmla="*/ 455451 w 2716151"/>
              <a:gd name="connsiteY24" fmla="*/ 1586161 h 1831877"/>
              <a:gd name="connsiteX25" fmla="*/ 460214 w 2716151"/>
              <a:gd name="connsiteY25" fmla="*/ 1533773 h 1831877"/>
              <a:gd name="connsiteX26" fmla="*/ 453070 w 2716151"/>
              <a:gd name="connsiteY26" fmla="*/ 1483767 h 1831877"/>
              <a:gd name="connsiteX27" fmla="*/ 453070 w 2716151"/>
              <a:gd name="connsiteY27" fmla="*/ 1445667 h 1831877"/>
              <a:gd name="connsiteX28" fmla="*/ 476882 w 2716151"/>
              <a:gd name="connsiteY28" fmla="*/ 1412330 h 1831877"/>
              <a:gd name="connsiteX29" fmla="*/ 507839 w 2716151"/>
              <a:gd name="connsiteY29" fmla="*/ 1381373 h 1831877"/>
              <a:gd name="connsiteX30" fmla="*/ 507839 w 2716151"/>
              <a:gd name="connsiteY30" fmla="*/ 1328986 h 1831877"/>
              <a:gd name="connsiteX31" fmla="*/ 484026 w 2716151"/>
              <a:gd name="connsiteY31" fmla="*/ 1271836 h 1831877"/>
              <a:gd name="connsiteX32" fmla="*/ 429257 w 2716151"/>
              <a:gd name="connsiteY32" fmla="*/ 1198017 h 1831877"/>
              <a:gd name="connsiteX33" fmla="*/ 379251 w 2716151"/>
              <a:gd name="connsiteY33" fmla="*/ 1131342 h 1831877"/>
              <a:gd name="connsiteX34" fmla="*/ 338770 w 2716151"/>
              <a:gd name="connsiteY34" fmla="*/ 1083717 h 1831877"/>
              <a:gd name="connsiteX35" fmla="*/ 300670 w 2716151"/>
              <a:gd name="connsiteY35" fmla="*/ 1074192 h 1831877"/>
              <a:gd name="connsiteX36" fmla="*/ 279239 w 2716151"/>
              <a:gd name="connsiteY36" fmla="*/ 1081336 h 1831877"/>
              <a:gd name="connsiteX37" fmla="*/ 248282 w 2716151"/>
              <a:gd name="connsiteY37" fmla="*/ 1114673 h 1831877"/>
              <a:gd name="connsiteX38" fmla="*/ 231614 w 2716151"/>
              <a:gd name="connsiteY38" fmla="*/ 1157536 h 1831877"/>
              <a:gd name="connsiteX39" fmla="*/ 217326 w 2716151"/>
              <a:gd name="connsiteY39" fmla="*/ 1188492 h 1831877"/>
              <a:gd name="connsiteX40" fmla="*/ 179226 w 2716151"/>
              <a:gd name="connsiteY40" fmla="*/ 1217067 h 1831877"/>
              <a:gd name="connsiteX41" fmla="*/ 131601 w 2716151"/>
              <a:gd name="connsiteY41" fmla="*/ 1226592 h 1831877"/>
              <a:gd name="connsiteX42" fmla="*/ 110170 w 2716151"/>
              <a:gd name="connsiteY42" fmla="*/ 1226592 h 1831877"/>
              <a:gd name="connsiteX43" fmla="*/ 53020 w 2716151"/>
              <a:gd name="connsiteY43" fmla="*/ 1228973 h 1831877"/>
              <a:gd name="connsiteX44" fmla="*/ 41114 w 2716151"/>
              <a:gd name="connsiteY44" fmla="*/ 1262311 h 1831877"/>
              <a:gd name="connsiteX45" fmla="*/ 26826 w 2716151"/>
              <a:gd name="connsiteY45" fmla="*/ 1226592 h 1831877"/>
              <a:gd name="connsiteX46" fmla="*/ 41114 w 2716151"/>
              <a:gd name="connsiteY46" fmla="*/ 1148011 h 1831877"/>
              <a:gd name="connsiteX47" fmla="*/ 67307 w 2716151"/>
              <a:gd name="connsiteY47" fmla="*/ 1102767 h 1831877"/>
              <a:gd name="connsiteX48" fmla="*/ 60164 w 2716151"/>
              <a:gd name="connsiteY48" fmla="*/ 1045617 h 1831877"/>
              <a:gd name="connsiteX49" fmla="*/ 57782 w 2716151"/>
              <a:gd name="connsiteY49" fmla="*/ 993230 h 1831877"/>
              <a:gd name="connsiteX50" fmla="*/ 62545 w 2716151"/>
              <a:gd name="connsiteY50" fmla="*/ 947986 h 1831877"/>
              <a:gd name="connsiteX51" fmla="*/ 69689 w 2716151"/>
              <a:gd name="connsiteY51" fmla="*/ 907505 h 1831877"/>
              <a:gd name="connsiteX52" fmla="*/ 60164 w 2716151"/>
              <a:gd name="connsiteY52" fmla="*/ 867023 h 1831877"/>
              <a:gd name="connsiteX53" fmla="*/ 31589 w 2716151"/>
              <a:gd name="connsiteY53" fmla="*/ 852736 h 1831877"/>
              <a:gd name="connsiteX54" fmla="*/ 632 w 2716151"/>
              <a:gd name="connsiteY54" fmla="*/ 852736 h 1831877"/>
              <a:gd name="connsiteX55" fmla="*/ 12539 w 2716151"/>
              <a:gd name="connsiteY55" fmla="*/ 817017 h 1831877"/>
              <a:gd name="connsiteX56" fmla="*/ 33970 w 2716151"/>
              <a:gd name="connsiteY56" fmla="*/ 783680 h 1831877"/>
              <a:gd name="connsiteX57" fmla="*/ 67307 w 2716151"/>
              <a:gd name="connsiteY57" fmla="*/ 769392 h 1831877"/>
              <a:gd name="connsiteX58" fmla="*/ 105407 w 2716151"/>
              <a:gd name="connsiteY58" fmla="*/ 750342 h 1831877"/>
              <a:gd name="connsiteX59" fmla="*/ 157795 w 2716151"/>
              <a:gd name="connsiteY59" fmla="*/ 721767 h 1831877"/>
              <a:gd name="connsiteX60" fmla="*/ 188751 w 2716151"/>
              <a:gd name="connsiteY60" fmla="*/ 678905 h 1831877"/>
              <a:gd name="connsiteX61" fmla="*/ 205420 w 2716151"/>
              <a:gd name="connsiteY61" fmla="*/ 650330 h 1831877"/>
              <a:gd name="connsiteX62" fmla="*/ 222089 w 2716151"/>
              <a:gd name="connsiteY62" fmla="*/ 643186 h 1831877"/>
              <a:gd name="connsiteX63" fmla="*/ 276857 w 2716151"/>
              <a:gd name="connsiteY63" fmla="*/ 640805 h 1831877"/>
              <a:gd name="connsiteX64" fmla="*/ 307814 w 2716151"/>
              <a:gd name="connsiteY64" fmla="*/ 614611 h 1831877"/>
              <a:gd name="connsiteX65" fmla="*/ 353057 w 2716151"/>
              <a:gd name="connsiteY65" fmla="*/ 569367 h 1831877"/>
              <a:gd name="connsiteX66" fmla="*/ 372107 w 2716151"/>
              <a:gd name="connsiteY66" fmla="*/ 540792 h 1831877"/>
              <a:gd name="connsiteX67" fmla="*/ 403064 w 2716151"/>
              <a:gd name="connsiteY67" fmla="*/ 500311 h 1831877"/>
              <a:gd name="connsiteX68" fmla="*/ 424495 w 2716151"/>
              <a:gd name="connsiteY68" fmla="*/ 464592 h 1831877"/>
              <a:gd name="connsiteX69" fmla="*/ 438782 w 2716151"/>
              <a:gd name="connsiteY69" fmla="*/ 431255 h 1831877"/>
              <a:gd name="connsiteX70" fmla="*/ 469739 w 2716151"/>
              <a:gd name="connsiteY70" fmla="*/ 386011 h 1831877"/>
              <a:gd name="connsiteX71" fmla="*/ 491170 w 2716151"/>
              <a:gd name="connsiteY71" fmla="*/ 364580 h 1831877"/>
              <a:gd name="connsiteX72" fmla="*/ 514982 w 2716151"/>
              <a:gd name="connsiteY72" fmla="*/ 381248 h 1831877"/>
              <a:gd name="connsiteX73" fmla="*/ 560226 w 2716151"/>
              <a:gd name="connsiteY73" fmla="*/ 397917 h 1831877"/>
              <a:gd name="connsiteX74" fmla="*/ 605470 w 2716151"/>
              <a:gd name="connsiteY74" fmla="*/ 416967 h 1831877"/>
              <a:gd name="connsiteX75" fmla="*/ 641189 w 2716151"/>
              <a:gd name="connsiteY75" fmla="*/ 424111 h 1831877"/>
              <a:gd name="connsiteX76" fmla="*/ 688814 w 2716151"/>
              <a:gd name="connsiteY76" fmla="*/ 405061 h 1831877"/>
              <a:gd name="connsiteX77" fmla="*/ 717389 w 2716151"/>
              <a:gd name="connsiteY77" fmla="*/ 393155 h 1831877"/>
              <a:gd name="connsiteX78" fmla="*/ 729295 w 2716151"/>
              <a:gd name="connsiteY78" fmla="*/ 352673 h 1831877"/>
              <a:gd name="connsiteX79" fmla="*/ 726914 w 2716151"/>
              <a:gd name="connsiteY79" fmla="*/ 324098 h 1831877"/>
              <a:gd name="connsiteX80" fmla="*/ 729295 w 2716151"/>
              <a:gd name="connsiteY80" fmla="*/ 305048 h 1831877"/>
              <a:gd name="connsiteX81" fmla="*/ 715007 w 2716151"/>
              <a:gd name="connsiteY81" fmla="*/ 266948 h 1831877"/>
              <a:gd name="connsiteX82" fmla="*/ 717389 w 2716151"/>
              <a:gd name="connsiteY82" fmla="*/ 219323 h 1831877"/>
              <a:gd name="connsiteX83" fmla="*/ 736439 w 2716151"/>
              <a:gd name="connsiteY83" fmla="*/ 152648 h 1831877"/>
              <a:gd name="connsiteX84" fmla="*/ 762632 w 2716151"/>
              <a:gd name="connsiteY84" fmla="*/ 116930 h 1831877"/>
              <a:gd name="connsiteX85" fmla="*/ 822164 w 2716151"/>
              <a:gd name="connsiteY85" fmla="*/ 119311 h 1831877"/>
              <a:gd name="connsiteX86" fmla="*/ 915032 w 2716151"/>
              <a:gd name="connsiteY86" fmla="*/ 116930 h 1831877"/>
              <a:gd name="connsiteX87" fmla="*/ 967420 w 2716151"/>
              <a:gd name="connsiteY87" fmla="*/ 107405 h 1831877"/>
              <a:gd name="connsiteX88" fmla="*/ 1005520 w 2716151"/>
              <a:gd name="connsiteY88" fmla="*/ 102642 h 1831877"/>
              <a:gd name="connsiteX89" fmla="*/ 1036476 w 2716151"/>
              <a:gd name="connsiteY89" fmla="*/ 121692 h 1831877"/>
              <a:gd name="connsiteX90" fmla="*/ 1065051 w 2716151"/>
              <a:gd name="connsiteY90" fmla="*/ 147886 h 1831877"/>
              <a:gd name="connsiteX91" fmla="*/ 1115057 w 2716151"/>
              <a:gd name="connsiteY91" fmla="*/ 164555 h 1831877"/>
              <a:gd name="connsiteX92" fmla="*/ 1138870 w 2716151"/>
              <a:gd name="connsiteY92" fmla="*/ 138361 h 1831877"/>
              <a:gd name="connsiteX93" fmla="*/ 1176970 w 2716151"/>
              <a:gd name="connsiteY93" fmla="*/ 83592 h 1831877"/>
              <a:gd name="connsiteX94" fmla="*/ 1215070 w 2716151"/>
              <a:gd name="connsiteY94" fmla="*/ 59780 h 1831877"/>
              <a:gd name="connsiteX95" fmla="*/ 1279364 w 2716151"/>
              <a:gd name="connsiteY95" fmla="*/ 26442 h 1831877"/>
              <a:gd name="connsiteX96" fmla="*/ 1324607 w 2716151"/>
              <a:gd name="connsiteY96" fmla="*/ 9773 h 1831877"/>
              <a:gd name="connsiteX97" fmla="*/ 1376995 w 2716151"/>
              <a:gd name="connsiteY97" fmla="*/ 12155 h 1831877"/>
              <a:gd name="connsiteX98" fmla="*/ 1448432 w 2716151"/>
              <a:gd name="connsiteY98" fmla="*/ 248 h 1831877"/>
              <a:gd name="connsiteX99" fmla="*/ 1498439 w 2716151"/>
              <a:gd name="connsiteY99" fmla="*/ 7392 h 1831877"/>
              <a:gd name="connsiteX100" fmla="*/ 1553207 w 2716151"/>
              <a:gd name="connsiteY100" fmla="*/ 43111 h 1831877"/>
              <a:gd name="connsiteX101" fmla="*/ 1643695 w 2716151"/>
              <a:gd name="connsiteY101" fmla="*/ 74067 h 1831877"/>
              <a:gd name="connsiteX102" fmla="*/ 1684176 w 2716151"/>
              <a:gd name="connsiteY102" fmla="*/ 83592 h 1831877"/>
              <a:gd name="connsiteX103" fmla="*/ 1738945 w 2716151"/>
              <a:gd name="connsiteY103" fmla="*/ 90736 h 1831877"/>
              <a:gd name="connsiteX104" fmla="*/ 1793714 w 2716151"/>
              <a:gd name="connsiteY104" fmla="*/ 74067 h 1831877"/>
              <a:gd name="connsiteX105" fmla="*/ 1827051 w 2716151"/>
              <a:gd name="connsiteY105" fmla="*/ 88355 h 1831877"/>
              <a:gd name="connsiteX106" fmla="*/ 1846101 w 2716151"/>
              <a:gd name="connsiteY106" fmla="*/ 107405 h 1831877"/>
              <a:gd name="connsiteX107" fmla="*/ 1888964 w 2716151"/>
              <a:gd name="connsiteY107" fmla="*/ 109786 h 1831877"/>
              <a:gd name="connsiteX108" fmla="*/ 1938970 w 2716151"/>
              <a:gd name="connsiteY108" fmla="*/ 116930 h 1831877"/>
              <a:gd name="connsiteX109" fmla="*/ 1974689 w 2716151"/>
              <a:gd name="connsiteY109" fmla="*/ 102642 h 1831877"/>
              <a:gd name="connsiteX110" fmla="*/ 2038982 w 2716151"/>
              <a:gd name="connsiteY110" fmla="*/ 74067 h 1831877"/>
              <a:gd name="connsiteX111" fmla="*/ 2086607 w 2716151"/>
              <a:gd name="connsiteY111" fmla="*/ 66923 h 1831877"/>
              <a:gd name="connsiteX112" fmla="*/ 2119945 w 2716151"/>
              <a:gd name="connsiteY112" fmla="*/ 90736 h 1831877"/>
              <a:gd name="connsiteX113" fmla="*/ 2172332 w 2716151"/>
              <a:gd name="connsiteY113" fmla="*/ 100261 h 1831877"/>
              <a:gd name="connsiteX114" fmla="*/ 2217576 w 2716151"/>
              <a:gd name="connsiteY114" fmla="*/ 105023 h 1831877"/>
              <a:gd name="connsiteX115" fmla="*/ 2262820 w 2716151"/>
              <a:gd name="connsiteY115" fmla="*/ 107405 h 1831877"/>
              <a:gd name="connsiteX116" fmla="*/ 2305682 w 2716151"/>
              <a:gd name="connsiteY116" fmla="*/ 97880 h 1831877"/>
              <a:gd name="connsiteX117" fmla="*/ 2341401 w 2716151"/>
              <a:gd name="connsiteY117" fmla="*/ 90736 h 1831877"/>
              <a:gd name="connsiteX118" fmla="*/ 2381882 w 2716151"/>
              <a:gd name="connsiteY118" fmla="*/ 116930 h 1831877"/>
              <a:gd name="connsiteX119" fmla="*/ 2389026 w 2716151"/>
              <a:gd name="connsiteY119" fmla="*/ 135980 h 1831877"/>
              <a:gd name="connsiteX120" fmla="*/ 2350926 w 2716151"/>
              <a:gd name="connsiteY120" fmla="*/ 171698 h 1831877"/>
              <a:gd name="connsiteX121" fmla="*/ 2336639 w 2716151"/>
              <a:gd name="connsiteY121" fmla="*/ 185986 h 1831877"/>
              <a:gd name="connsiteX122" fmla="*/ 2315207 w 2716151"/>
              <a:gd name="connsiteY122" fmla="*/ 226467 h 1831877"/>
              <a:gd name="connsiteX123" fmla="*/ 2310445 w 2716151"/>
              <a:gd name="connsiteY123" fmla="*/ 281236 h 1831877"/>
              <a:gd name="connsiteX124" fmla="*/ 2322351 w 2716151"/>
              <a:gd name="connsiteY124" fmla="*/ 359817 h 1831877"/>
              <a:gd name="connsiteX125" fmla="*/ 2315207 w 2716151"/>
              <a:gd name="connsiteY125" fmla="*/ 426492 h 1831877"/>
              <a:gd name="connsiteX126" fmla="*/ 2317589 w 2716151"/>
              <a:gd name="connsiteY126" fmla="*/ 455067 h 1831877"/>
              <a:gd name="connsiteX127" fmla="*/ 2367595 w 2716151"/>
              <a:gd name="connsiteY127" fmla="*/ 486023 h 1831877"/>
              <a:gd name="connsiteX128" fmla="*/ 2403314 w 2716151"/>
              <a:gd name="connsiteY128" fmla="*/ 524123 h 1831877"/>
              <a:gd name="connsiteX129" fmla="*/ 2434270 w 2716151"/>
              <a:gd name="connsiteY129" fmla="*/ 550317 h 1831877"/>
              <a:gd name="connsiteX130" fmla="*/ 2458082 w 2716151"/>
              <a:gd name="connsiteY130" fmla="*/ 588417 h 1831877"/>
              <a:gd name="connsiteX131" fmla="*/ 2465226 w 2716151"/>
              <a:gd name="connsiteY131" fmla="*/ 636042 h 1831877"/>
              <a:gd name="connsiteX132" fmla="*/ 2462845 w 2716151"/>
              <a:gd name="connsiteY132" fmla="*/ 683667 h 1831877"/>
              <a:gd name="connsiteX133" fmla="*/ 2469989 w 2716151"/>
              <a:gd name="connsiteY133" fmla="*/ 705098 h 1831877"/>
              <a:gd name="connsiteX134" fmla="*/ 2493801 w 2716151"/>
              <a:gd name="connsiteY134" fmla="*/ 731292 h 1831877"/>
              <a:gd name="connsiteX135" fmla="*/ 2543807 w 2716151"/>
              <a:gd name="connsiteY135" fmla="*/ 707480 h 1831877"/>
              <a:gd name="connsiteX136" fmla="*/ 2562857 w 2716151"/>
              <a:gd name="connsiteY136" fmla="*/ 709861 h 1831877"/>
              <a:gd name="connsiteX137" fmla="*/ 2539045 w 2716151"/>
              <a:gd name="connsiteY137" fmla="*/ 774155 h 1831877"/>
              <a:gd name="connsiteX138" fmla="*/ 2505707 w 2716151"/>
              <a:gd name="connsiteY138" fmla="*/ 845592 h 1831877"/>
              <a:gd name="connsiteX139" fmla="*/ 2493801 w 2716151"/>
              <a:gd name="connsiteY139" fmla="*/ 881311 h 1831877"/>
              <a:gd name="connsiteX140" fmla="*/ 2469989 w 2716151"/>
              <a:gd name="connsiteY140" fmla="*/ 933698 h 1831877"/>
              <a:gd name="connsiteX141" fmla="*/ 2477132 w 2716151"/>
              <a:gd name="connsiteY141" fmla="*/ 967036 h 1831877"/>
              <a:gd name="connsiteX142" fmla="*/ 2519995 w 2716151"/>
              <a:gd name="connsiteY142" fmla="*/ 1007517 h 1831877"/>
              <a:gd name="connsiteX143" fmla="*/ 2574764 w 2716151"/>
              <a:gd name="connsiteY143" fmla="*/ 1012280 h 1831877"/>
              <a:gd name="connsiteX144" fmla="*/ 2600957 w 2716151"/>
              <a:gd name="connsiteY144" fmla="*/ 1021805 h 1831877"/>
              <a:gd name="connsiteX145" fmla="*/ 2631914 w 2716151"/>
              <a:gd name="connsiteY145" fmla="*/ 1024186 h 1831877"/>
              <a:gd name="connsiteX146" fmla="*/ 2650964 w 2716151"/>
              <a:gd name="connsiteY146" fmla="*/ 1014661 h 1831877"/>
              <a:gd name="connsiteX147" fmla="*/ 2684301 w 2716151"/>
              <a:gd name="connsiteY147" fmla="*/ 1002755 h 1831877"/>
              <a:gd name="connsiteX148" fmla="*/ 2715257 w 2716151"/>
              <a:gd name="connsiteY148" fmla="*/ 1017042 h 1831877"/>
              <a:gd name="connsiteX149" fmla="*/ 2705732 w 2716151"/>
              <a:gd name="connsiteY149" fmla="*/ 1038473 h 1831877"/>
              <a:gd name="connsiteX150" fmla="*/ 2684301 w 2716151"/>
              <a:gd name="connsiteY150" fmla="*/ 1059905 h 1831877"/>
              <a:gd name="connsiteX151" fmla="*/ 2648582 w 2716151"/>
              <a:gd name="connsiteY151" fmla="*/ 1152773 h 1831877"/>
              <a:gd name="connsiteX152" fmla="*/ 2624770 w 2716151"/>
              <a:gd name="connsiteY152" fmla="*/ 1245642 h 1831877"/>
              <a:gd name="connsiteX153" fmla="*/ 2605720 w 2716151"/>
              <a:gd name="connsiteY153" fmla="*/ 1302792 h 1831877"/>
              <a:gd name="connsiteX154" fmla="*/ 2541426 w 2716151"/>
              <a:gd name="connsiteY154" fmla="*/ 1390898 h 1831877"/>
              <a:gd name="connsiteX155" fmla="*/ 2486657 w 2716151"/>
              <a:gd name="connsiteY155" fmla="*/ 1436142 h 1831877"/>
              <a:gd name="connsiteX156" fmla="*/ 2465226 w 2716151"/>
              <a:gd name="connsiteY156" fmla="*/ 1452811 h 1831877"/>
              <a:gd name="connsiteX157" fmla="*/ 2436651 w 2716151"/>
              <a:gd name="connsiteY157" fmla="*/ 1431380 h 1831877"/>
              <a:gd name="connsiteX158" fmla="*/ 2400932 w 2716151"/>
              <a:gd name="connsiteY158" fmla="*/ 1412330 h 1831877"/>
              <a:gd name="connsiteX159" fmla="*/ 2369976 w 2716151"/>
              <a:gd name="connsiteY159" fmla="*/ 1433761 h 1831877"/>
              <a:gd name="connsiteX160" fmla="*/ 2336639 w 2716151"/>
              <a:gd name="connsiteY160" fmla="*/ 1450430 h 1831877"/>
              <a:gd name="connsiteX161" fmla="*/ 2303301 w 2716151"/>
              <a:gd name="connsiteY161" fmla="*/ 1450430 h 1831877"/>
              <a:gd name="connsiteX162" fmla="*/ 2260439 w 2716151"/>
              <a:gd name="connsiteY162" fmla="*/ 1469480 h 1831877"/>
              <a:gd name="connsiteX163" fmla="*/ 2253295 w 2716151"/>
              <a:gd name="connsiteY163" fmla="*/ 1486148 h 1831877"/>
              <a:gd name="connsiteX164" fmla="*/ 2248532 w 2716151"/>
              <a:gd name="connsiteY164" fmla="*/ 1533773 h 1831877"/>
              <a:gd name="connsiteX165" fmla="*/ 2205670 w 2716151"/>
              <a:gd name="connsiteY165" fmla="*/ 1574255 h 1831877"/>
              <a:gd name="connsiteX166" fmla="*/ 2172332 w 2716151"/>
              <a:gd name="connsiteY166" fmla="*/ 1600448 h 1831877"/>
              <a:gd name="connsiteX167" fmla="*/ 2119945 w 2716151"/>
              <a:gd name="connsiteY167" fmla="*/ 1614736 h 1831877"/>
              <a:gd name="connsiteX168" fmla="*/ 2072320 w 2716151"/>
              <a:gd name="connsiteY168" fmla="*/ 1636167 h 1831877"/>
              <a:gd name="connsiteX169" fmla="*/ 2031839 w 2716151"/>
              <a:gd name="connsiteY169" fmla="*/ 1659980 h 1831877"/>
              <a:gd name="connsiteX170" fmla="*/ 1988976 w 2716151"/>
              <a:gd name="connsiteY170" fmla="*/ 1683792 h 1831877"/>
              <a:gd name="connsiteX171" fmla="*/ 1967545 w 2716151"/>
              <a:gd name="connsiteY171" fmla="*/ 1693317 h 1831877"/>
              <a:gd name="connsiteX172" fmla="*/ 1936589 w 2716151"/>
              <a:gd name="connsiteY172" fmla="*/ 1707605 h 1831877"/>
              <a:gd name="connsiteX173" fmla="*/ 1893726 w 2716151"/>
              <a:gd name="connsiteY173" fmla="*/ 1667123 h 1831877"/>
              <a:gd name="connsiteX174" fmla="*/ 1836576 w 2716151"/>
              <a:gd name="connsiteY174" fmla="*/ 1652836 h 1831877"/>
              <a:gd name="connsiteX175" fmla="*/ 1791332 w 2716151"/>
              <a:gd name="connsiteY175" fmla="*/ 1643311 h 1831877"/>
              <a:gd name="connsiteX176" fmla="*/ 1762757 w 2716151"/>
              <a:gd name="connsiteY176" fmla="*/ 1633786 h 1831877"/>
              <a:gd name="connsiteX177" fmla="*/ 1762757 w 2716151"/>
              <a:gd name="connsiteY177" fmla="*/ 1602830 h 1831877"/>
              <a:gd name="connsiteX178" fmla="*/ 1722276 w 2716151"/>
              <a:gd name="connsiteY178" fmla="*/ 1559967 h 1831877"/>
              <a:gd name="connsiteX179" fmla="*/ 1677032 w 2716151"/>
              <a:gd name="connsiteY179" fmla="*/ 1545680 h 1831877"/>
              <a:gd name="connsiteX180" fmla="*/ 1641314 w 2716151"/>
              <a:gd name="connsiteY180" fmla="*/ 1538536 h 1831877"/>
              <a:gd name="connsiteX181" fmla="*/ 1615120 w 2716151"/>
              <a:gd name="connsiteY181" fmla="*/ 1521867 h 1831877"/>
              <a:gd name="connsiteX182" fmla="*/ 1577020 w 2716151"/>
              <a:gd name="connsiteY182" fmla="*/ 1509961 h 1831877"/>
              <a:gd name="connsiteX183" fmla="*/ 1524632 w 2716151"/>
              <a:gd name="connsiteY183" fmla="*/ 1505198 h 1831877"/>
              <a:gd name="connsiteX184" fmla="*/ 1479389 w 2716151"/>
              <a:gd name="connsiteY184" fmla="*/ 1526630 h 1831877"/>
              <a:gd name="connsiteX185" fmla="*/ 1457957 w 2716151"/>
              <a:gd name="connsiteY185" fmla="*/ 1529011 h 1831877"/>
              <a:gd name="connsiteX186" fmla="*/ 1403189 w 2716151"/>
              <a:gd name="connsiteY186" fmla="*/ 1540917 h 183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2716151" h="1831877">
                <a:moveTo>
                  <a:pt x="1403189" y="1540917"/>
                </a:moveTo>
                <a:cubicBezTo>
                  <a:pt x="1393068" y="1566317"/>
                  <a:pt x="1382948" y="1591718"/>
                  <a:pt x="1374614" y="1621880"/>
                </a:cubicBezTo>
                <a:cubicBezTo>
                  <a:pt x="1366280" y="1652042"/>
                  <a:pt x="1358341" y="1696095"/>
                  <a:pt x="1353182" y="1721892"/>
                </a:cubicBezTo>
                <a:cubicBezTo>
                  <a:pt x="1348022" y="1747689"/>
                  <a:pt x="1359135" y="1765549"/>
                  <a:pt x="1343657" y="1776661"/>
                </a:cubicBezTo>
                <a:cubicBezTo>
                  <a:pt x="1328179" y="1787774"/>
                  <a:pt x="1294842" y="1788170"/>
                  <a:pt x="1260314" y="1788567"/>
                </a:cubicBezTo>
                <a:cubicBezTo>
                  <a:pt x="1225786" y="1788964"/>
                  <a:pt x="1168636" y="1778645"/>
                  <a:pt x="1136489" y="1779042"/>
                </a:cubicBezTo>
                <a:cubicBezTo>
                  <a:pt x="1104342" y="1779439"/>
                  <a:pt x="1088863" y="1783011"/>
                  <a:pt x="1067432" y="1790948"/>
                </a:cubicBezTo>
                <a:cubicBezTo>
                  <a:pt x="1046001" y="1798885"/>
                  <a:pt x="1030523" y="1819920"/>
                  <a:pt x="1007901" y="1826667"/>
                </a:cubicBezTo>
                <a:cubicBezTo>
                  <a:pt x="985279" y="1833414"/>
                  <a:pt x="958688" y="1831827"/>
                  <a:pt x="931701" y="1831430"/>
                </a:cubicBezTo>
                <a:cubicBezTo>
                  <a:pt x="904714" y="1831033"/>
                  <a:pt x="845976" y="1824286"/>
                  <a:pt x="845976" y="1824286"/>
                </a:cubicBezTo>
                <a:cubicBezTo>
                  <a:pt x="810654" y="1823492"/>
                  <a:pt x="734851" y="1832620"/>
                  <a:pt x="719770" y="1826667"/>
                </a:cubicBezTo>
                <a:cubicBezTo>
                  <a:pt x="704689" y="1820714"/>
                  <a:pt x="744377" y="1808808"/>
                  <a:pt x="755489" y="1788567"/>
                </a:cubicBezTo>
                <a:cubicBezTo>
                  <a:pt x="766601" y="1768326"/>
                  <a:pt x="777317" y="1734989"/>
                  <a:pt x="786445" y="1705223"/>
                </a:cubicBezTo>
                <a:cubicBezTo>
                  <a:pt x="795573" y="1675457"/>
                  <a:pt x="805098" y="1634976"/>
                  <a:pt x="810257" y="1609973"/>
                </a:cubicBezTo>
                <a:cubicBezTo>
                  <a:pt x="815416" y="1584970"/>
                  <a:pt x="820973" y="1567905"/>
                  <a:pt x="817401" y="1555205"/>
                </a:cubicBezTo>
                <a:cubicBezTo>
                  <a:pt x="813829" y="1542505"/>
                  <a:pt x="807082" y="1536948"/>
                  <a:pt x="788826" y="1533773"/>
                </a:cubicBezTo>
                <a:cubicBezTo>
                  <a:pt x="770570" y="1530598"/>
                  <a:pt x="732470" y="1534964"/>
                  <a:pt x="707864" y="1536155"/>
                </a:cubicBezTo>
                <a:cubicBezTo>
                  <a:pt x="683258" y="1537346"/>
                  <a:pt x="657064" y="1536948"/>
                  <a:pt x="641189" y="1540917"/>
                </a:cubicBezTo>
                <a:cubicBezTo>
                  <a:pt x="625314" y="1544886"/>
                  <a:pt x="623726" y="1551633"/>
                  <a:pt x="612614" y="1559967"/>
                </a:cubicBezTo>
                <a:cubicBezTo>
                  <a:pt x="601501" y="1568301"/>
                  <a:pt x="582848" y="1579414"/>
                  <a:pt x="574514" y="1590923"/>
                </a:cubicBezTo>
                <a:cubicBezTo>
                  <a:pt x="566180" y="1602432"/>
                  <a:pt x="573323" y="1622276"/>
                  <a:pt x="562607" y="1629023"/>
                </a:cubicBezTo>
                <a:cubicBezTo>
                  <a:pt x="551891" y="1635770"/>
                  <a:pt x="528476" y="1632993"/>
                  <a:pt x="510220" y="1631405"/>
                </a:cubicBezTo>
                <a:cubicBezTo>
                  <a:pt x="491964" y="1629818"/>
                  <a:pt x="465770" y="1622673"/>
                  <a:pt x="453070" y="1619498"/>
                </a:cubicBezTo>
                <a:cubicBezTo>
                  <a:pt x="440370" y="1616323"/>
                  <a:pt x="433623" y="1617911"/>
                  <a:pt x="434020" y="1612355"/>
                </a:cubicBezTo>
                <a:cubicBezTo>
                  <a:pt x="434417" y="1606799"/>
                  <a:pt x="451085" y="1599258"/>
                  <a:pt x="455451" y="1586161"/>
                </a:cubicBezTo>
                <a:cubicBezTo>
                  <a:pt x="459817" y="1573064"/>
                  <a:pt x="460611" y="1550839"/>
                  <a:pt x="460214" y="1533773"/>
                </a:cubicBezTo>
                <a:cubicBezTo>
                  <a:pt x="459817" y="1516707"/>
                  <a:pt x="454261" y="1498451"/>
                  <a:pt x="453070" y="1483767"/>
                </a:cubicBezTo>
                <a:cubicBezTo>
                  <a:pt x="451879" y="1469083"/>
                  <a:pt x="449101" y="1457573"/>
                  <a:pt x="453070" y="1445667"/>
                </a:cubicBezTo>
                <a:cubicBezTo>
                  <a:pt x="457039" y="1433761"/>
                  <a:pt x="467754" y="1423046"/>
                  <a:pt x="476882" y="1412330"/>
                </a:cubicBezTo>
                <a:cubicBezTo>
                  <a:pt x="486010" y="1401614"/>
                  <a:pt x="502680" y="1395264"/>
                  <a:pt x="507839" y="1381373"/>
                </a:cubicBezTo>
                <a:cubicBezTo>
                  <a:pt x="512998" y="1367482"/>
                  <a:pt x="511808" y="1347242"/>
                  <a:pt x="507839" y="1328986"/>
                </a:cubicBezTo>
                <a:cubicBezTo>
                  <a:pt x="503870" y="1310730"/>
                  <a:pt x="497123" y="1293664"/>
                  <a:pt x="484026" y="1271836"/>
                </a:cubicBezTo>
                <a:cubicBezTo>
                  <a:pt x="470929" y="1250008"/>
                  <a:pt x="429257" y="1198017"/>
                  <a:pt x="429257" y="1198017"/>
                </a:cubicBezTo>
                <a:cubicBezTo>
                  <a:pt x="411794" y="1174601"/>
                  <a:pt x="394332" y="1150392"/>
                  <a:pt x="379251" y="1131342"/>
                </a:cubicBezTo>
                <a:cubicBezTo>
                  <a:pt x="364170" y="1112292"/>
                  <a:pt x="351867" y="1093242"/>
                  <a:pt x="338770" y="1083717"/>
                </a:cubicBezTo>
                <a:cubicBezTo>
                  <a:pt x="325673" y="1074192"/>
                  <a:pt x="310592" y="1074589"/>
                  <a:pt x="300670" y="1074192"/>
                </a:cubicBezTo>
                <a:cubicBezTo>
                  <a:pt x="290748" y="1073795"/>
                  <a:pt x="287970" y="1074589"/>
                  <a:pt x="279239" y="1081336"/>
                </a:cubicBezTo>
                <a:cubicBezTo>
                  <a:pt x="270508" y="1088083"/>
                  <a:pt x="256219" y="1101973"/>
                  <a:pt x="248282" y="1114673"/>
                </a:cubicBezTo>
                <a:cubicBezTo>
                  <a:pt x="240345" y="1127373"/>
                  <a:pt x="236773" y="1145233"/>
                  <a:pt x="231614" y="1157536"/>
                </a:cubicBezTo>
                <a:cubicBezTo>
                  <a:pt x="226455" y="1169839"/>
                  <a:pt x="226057" y="1178570"/>
                  <a:pt x="217326" y="1188492"/>
                </a:cubicBezTo>
                <a:cubicBezTo>
                  <a:pt x="208595" y="1198414"/>
                  <a:pt x="193514" y="1210717"/>
                  <a:pt x="179226" y="1217067"/>
                </a:cubicBezTo>
                <a:cubicBezTo>
                  <a:pt x="164938" y="1223417"/>
                  <a:pt x="143110" y="1225005"/>
                  <a:pt x="131601" y="1226592"/>
                </a:cubicBezTo>
                <a:cubicBezTo>
                  <a:pt x="120092" y="1228179"/>
                  <a:pt x="123267" y="1226195"/>
                  <a:pt x="110170" y="1226592"/>
                </a:cubicBezTo>
                <a:cubicBezTo>
                  <a:pt x="97073" y="1226989"/>
                  <a:pt x="64529" y="1223020"/>
                  <a:pt x="53020" y="1228973"/>
                </a:cubicBezTo>
                <a:cubicBezTo>
                  <a:pt x="41511" y="1234926"/>
                  <a:pt x="45480" y="1262708"/>
                  <a:pt x="41114" y="1262311"/>
                </a:cubicBezTo>
                <a:cubicBezTo>
                  <a:pt x="36748" y="1261914"/>
                  <a:pt x="26826" y="1245642"/>
                  <a:pt x="26826" y="1226592"/>
                </a:cubicBezTo>
                <a:cubicBezTo>
                  <a:pt x="26826" y="1207542"/>
                  <a:pt x="34367" y="1168648"/>
                  <a:pt x="41114" y="1148011"/>
                </a:cubicBezTo>
                <a:cubicBezTo>
                  <a:pt x="47861" y="1127374"/>
                  <a:pt x="64132" y="1119833"/>
                  <a:pt x="67307" y="1102767"/>
                </a:cubicBezTo>
                <a:cubicBezTo>
                  <a:pt x="70482" y="1085701"/>
                  <a:pt x="61751" y="1063873"/>
                  <a:pt x="60164" y="1045617"/>
                </a:cubicBezTo>
                <a:cubicBezTo>
                  <a:pt x="58576" y="1027361"/>
                  <a:pt x="57385" y="1009502"/>
                  <a:pt x="57782" y="993230"/>
                </a:cubicBezTo>
                <a:cubicBezTo>
                  <a:pt x="58179" y="976958"/>
                  <a:pt x="60561" y="962273"/>
                  <a:pt x="62545" y="947986"/>
                </a:cubicBezTo>
                <a:cubicBezTo>
                  <a:pt x="64529" y="933699"/>
                  <a:pt x="70086" y="920999"/>
                  <a:pt x="69689" y="907505"/>
                </a:cubicBezTo>
                <a:cubicBezTo>
                  <a:pt x="69292" y="894011"/>
                  <a:pt x="66514" y="876151"/>
                  <a:pt x="60164" y="867023"/>
                </a:cubicBezTo>
                <a:cubicBezTo>
                  <a:pt x="53814" y="857895"/>
                  <a:pt x="41511" y="855117"/>
                  <a:pt x="31589" y="852736"/>
                </a:cubicBezTo>
                <a:cubicBezTo>
                  <a:pt x="21667" y="850355"/>
                  <a:pt x="3807" y="858689"/>
                  <a:pt x="632" y="852736"/>
                </a:cubicBezTo>
                <a:cubicBezTo>
                  <a:pt x="-2543" y="846783"/>
                  <a:pt x="6983" y="828526"/>
                  <a:pt x="12539" y="817017"/>
                </a:cubicBezTo>
                <a:cubicBezTo>
                  <a:pt x="18095" y="805508"/>
                  <a:pt x="24842" y="791618"/>
                  <a:pt x="33970" y="783680"/>
                </a:cubicBezTo>
                <a:cubicBezTo>
                  <a:pt x="43098" y="775742"/>
                  <a:pt x="55401" y="774948"/>
                  <a:pt x="67307" y="769392"/>
                </a:cubicBezTo>
                <a:cubicBezTo>
                  <a:pt x="79213" y="763836"/>
                  <a:pt x="90326" y="758279"/>
                  <a:pt x="105407" y="750342"/>
                </a:cubicBezTo>
                <a:cubicBezTo>
                  <a:pt x="120488" y="742404"/>
                  <a:pt x="143904" y="733673"/>
                  <a:pt x="157795" y="721767"/>
                </a:cubicBezTo>
                <a:cubicBezTo>
                  <a:pt x="171686" y="709861"/>
                  <a:pt x="180814" y="690811"/>
                  <a:pt x="188751" y="678905"/>
                </a:cubicBezTo>
                <a:cubicBezTo>
                  <a:pt x="196688" y="666999"/>
                  <a:pt x="199864" y="656283"/>
                  <a:pt x="205420" y="650330"/>
                </a:cubicBezTo>
                <a:cubicBezTo>
                  <a:pt x="210976" y="644377"/>
                  <a:pt x="210183" y="644773"/>
                  <a:pt x="222089" y="643186"/>
                </a:cubicBezTo>
                <a:cubicBezTo>
                  <a:pt x="233995" y="641599"/>
                  <a:pt x="262569" y="645568"/>
                  <a:pt x="276857" y="640805"/>
                </a:cubicBezTo>
                <a:cubicBezTo>
                  <a:pt x="291145" y="636042"/>
                  <a:pt x="295114" y="626517"/>
                  <a:pt x="307814" y="614611"/>
                </a:cubicBezTo>
                <a:cubicBezTo>
                  <a:pt x="320514" y="602705"/>
                  <a:pt x="342342" y="581670"/>
                  <a:pt x="353057" y="569367"/>
                </a:cubicBezTo>
                <a:cubicBezTo>
                  <a:pt x="363772" y="557064"/>
                  <a:pt x="363773" y="552301"/>
                  <a:pt x="372107" y="540792"/>
                </a:cubicBezTo>
                <a:cubicBezTo>
                  <a:pt x="380441" y="529283"/>
                  <a:pt x="394333" y="513011"/>
                  <a:pt x="403064" y="500311"/>
                </a:cubicBezTo>
                <a:cubicBezTo>
                  <a:pt x="411795" y="487611"/>
                  <a:pt x="418542" y="476101"/>
                  <a:pt x="424495" y="464592"/>
                </a:cubicBezTo>
                <a:cubicBezTo>
                  <a:pt x="430448" y="453083"/>
                  <a:pt x="431241" y="444352"/>
                  <a:pt x="438782" y="431255"/>
                </a:cubicBezTo>
                <a:cubicBezTo>
                  <a:pt x="446323" y="418158"/>
                  <a:pt x="461008" y="397123"/>
                  <a:pt x="469739" y="386011"/>
                </a:cubicBezTo>
                <a:cubicBezTo>
                  <a:pt x="478470" y="374899"/>
                  <a:pt x="483630" y="365374"/>
                  <a:pt x="491170" y="364580"/>
                </a:cubicBezTo>
                <a:cubicBezTo>
                  <a:pt x="498710" y="363786"/>
                  <a:pt x="503473" y="375692"/>
                  <a:pt x="514982" y="381248"/>
                </a:cubicBezTo>
                <a:cubicBezTo>
                  <a:pt x="526491" y="386804"/>
                  <a:pt x="545145" y="391964"/>
                  <a:pt x="560226" y="397917"/>
                </a:cubicBezTo>
                <a:cubicBezTo>
                  <a:pt x="575307" y="403870"/>
                  <a:pt x="591976" y="412601"/>
                  <a:pt x="605470" y="416967"/>
                </a:cubicBezTo>
                <a:cubicBezTo>
                  <a:pt x="618964" y="421333"/>
                  <a:pt x="627298" y="426095"/>
                  <a:pt x="641189" y="424111"/>
                </a:cubicBezTo>
                <a:cubicBezTo>
                  <a:pt x="655080" y="422127"/>
                  <a:pt x="676114" y="410220"/>
                  <a:pt x="688814" y="405061"/>
                </a:cubicBezTo>
                <a:cubicBezTo>
                  <a:pt x="701514" y="399902"/>
                  <a:pt x="710642" y="401886"/>
                  <a:pt x="717389" y="393155"/>
                </a:cubicBezTo>
                <a:cubicBezTo>
                  <a:pt x="724136" y="384424"/>
                  <a:pt x="727708" y="364182"/>
                  <a:pt x="729295" y="352673"/>
                </a:cubicBezTo>
                <a:cubicBezTo>
                  <a:pt x="730882" y="341164"/>
                  <a:pt x="726914" y="332035"/>
                  <a:pt x="726914" y="324098"/>
                </a:cubicBezTo>
                <a:cubicBezTo>
                  <a:pt x="726914" y="316161"/>
                  <a:pt x="731279" y="314573"/>
                  <a:pt x="729295" y="305048"/>
                </a:cubicBezTo>
                <a:cubicBezTo>
                  <a:pt x="727310" y="295523"/>
                  <a:pt x="716991" y="281235"/>
                  <a:pt x="715007" y="266948"/>
                </a:cubicBezTo>
                <a:cubicBezTo>
                  <a:pt x="713023" y="252661"/>
                  <a:pt x="713817" y="238373"/>
                  <a:pt x="717389" y="219323"/>
                </a:cubicBezTo>
                <a:cubicBezTo>
                  <a:pt x="720961" y="200273"/>
                  <a:pt x="728899" y="169713"/>
                  <a:pt x="736439" y="152648"/>
                </a:cubicBezTo>
                <a:cubicBezTo>
                  <a:pt x="743979" y="135583"/>
                  <a:pt x="748344" y="122486"/>
                  <a:pt x="762632" y="116930"/>
                </a:cubicBezTo>
                <a:cubicBezTo>
                  <a:pt x="776919" y="111374"/>
                  <a:pt x="796764" y="119311"/>
                  <a:pt x="822164" y="119311"/>
                </a:cubicBezTo>
                <a:cubicBezTo>
                  <a:pt x="847564" y="119311"/>
                  <a:pt x="890823" y="118914"/>
                  <a:pt x="915032" y="116930"/>
                </a:cubicBezTo>
                <a:cubicBezTo>
                  <a:pt x="939241" y="114946"/>
                  <a:pt x="952339" y="109786"/>
                  <a:pt x="967420" y="107405"/>
                </a:cubicBezTo>
                <a:cubicBezTo>
                  <a:pt x="982501" y="105024"/>
                  <a:pt x="994011" y="100261"/>
                  <a:pt x="1005520" y="102642"/>
                </a:cubicBezTo>
                <a:cubicBezTo>
                  <a:pt x="1017029" y="105023"/>
                  <a:pt x="1026554" y="114151"/>
                  <a:pt x="1036476" y="121692"/>
                </a:cubicBezTo>
                <a:cubicBezTo>
                  <a:pt x="1046398" y="129233"/>
                  <a:pt x="1051954" y="140742"/>
                  <a:pt x="1065051" y="147886"/>
                </a:cubicBezTo>
                <a:cubicBezTo>
                  <a:pt x="1078148" y="155030"/>
                  <a:pt x="1102754" y="166142"/>
                  <a:pt x="1115057" y="164555"/>
                </a:cubicBezTo>
                <a:cubicBezTo>
                  <a:pt x="1127360" y="162968"/>
                  <a:pt x="1128551" y="151855"/>
                  <a:pt x="1138870" y="138361"/>
                </a:cubicBezTo>
                <a:cubicBezTo>
                  <a:pt x="1149189" y="124867"/>
                  <a:pt x="1164270" y="96689"/>
                  <a:pt x="1176970" y="83592"/>
                </a:cubicBezTo>
                <a:cubicBezTo>
                  <a:pt x="1189670" y="70495"/>
                  <a:pt x="1198004" y="69305"/>
                  <a:pt x="1215070" y="59780"/>
                </a:cubicBezTo>
                <a:cubicBezTo>
                  <a:pt x="1232136" y="50255"/>
                  <a:pt x="1261108" y="34776"/>
                  <a:pt x="1279364" y="26442"/>
                </a:cubicBezTo>
                <a:cubicBezTo>
                  <a:pt x="1297620" y="18108"/>
                  <a:pt x="1308335" y="12154"/>
                  <a:pt x="1324607" y="9773"/>
                </a:cubicBezTo>
                <a:cubicBezTo>
                  <a:pt x="1340879" y="7392"/>
                  <a:pt x="1356358" y="13742"/>
                  <a:pt x="1376995" y="12155"/>
                </a:cubicBezTo>
                <a:cubicBezTo>
                  <a:pt x="1397632" y="10568"/>
                  <a:pt x="1428191" y="1042"/>
                  <a:pt x="1448432" y="248"/>
                </a:cubicBezTo>
                <a:cubicBezTo>
                  <a:pt x="1468673" y="-546"/>
                  <a:pt x="1480977" y="248"/>
                  <a:pt x="1498439" y="7392"/>
                </a:cubicBezTo>
                <a:cubicBezTo>
                  <a:pt x="1515901" y="14536"/>
                  <a:pt x="1528998" y="31998"/>
                  <a:pt x="1553207" y="43111"/>
                </a:cubicBezTo>
                <a:cubicBezTo>
                  <a:pt x="1577416" y="54223"/>
                  <a:pt x="1621867" y="67320"/>
                  <a:pt x="1643695" y="74067"/>
                </a:cubicBezTo>
                <a:cubicBezTo>
                  <a:pt x="1665523" y="80814"/>
                  <a:pt x="1668301" y="80814"/>
                  <a:pt x="1684176" y="83592"/>
                </a:cubicBezTo>
                <a:cubicBezTo>
                  <a:pt x="1700051" y="86370"/>
                  <a:pt x="1720689" y="92323"/>
                  <a:pt x="1738945" y="90736"/>
                </a:cubicBezTo>
                <a:cubicBezTo>
                  <a:pt x="1757201" y="89148"/>
                  <a:pt x="1779030" y="74464"/>
                  <a:pt x="1793714" y="74067"/>
                </a:cubicBezTo>
                <a:cubicBezTo>
                  <a:pt x="1808398" y="73670"/>
                  <a:pt x="1818320" y="82799"/>
                  <a:pt x="1827051" y="88355"/>
                </a:cubicBezTo>
                <a:cubicBezTo>
                  <a:pt x="1835782" y="93911"/>
                  <a:pt x="1835782" y="103833"/>
                  <a:pt x="1846101" y="107405"/>
                </a:cubicBezTo>
                <a:cubicBezTo>
                  <a:pt x="1856420" y="110977"/>
                  <a:pt x="1873486" y="108198"/>
                  <a:pt x="1888964" y="109786"/>
                </a:cubicBezTo>
                <a:cubicBezTo>
                  <a:pt x="1904442" y="111373"/>
                  <a:pt x="1924683" y="118121"/>
                  <a:pt x="1938970" y="116930"/>
                </a:cubicBezTo>
                <a:cubicBezTo>
                  <a:pt x="1953257" y="115739"/>
                  <a:pt x="1958020" y="109786"/>
                  <a:pt x="1974689" y="102642"/>
                </a:cubicBezTo>
                <a:cubicBezTo>
                  <a:pt x="1991358" y="95498"/>
                  <a:pt x="2020329" y="80020"/>
                  <a:pt x="2038982" y="74067"/>
                </a:cubicBezTo>
                <a:cubicBezTo>
                  <a:pt x="2057635" y="68114"/>
                  <a:pt x="2073113" y="64145"/>
                  <a:pt x="2086607" y="66923"/>
                </a:cubicBezTo>
                <a:cubicBezTo>
                  <a:pt x="2100101" y="69701"/>
                  <a:pt x="2105657" y="85180"/>
                  <a:pt x="2119945" y="90736"/>
                </a:cubicBezTo>
                <a:cubicBezTo>
                  <a:pt x="2134233" y="96292"/>
                  <a:pt x="2156060" y="97880"/>
                  <a:pt x="2172332" y="100261"/>
                </a:cubicBezTo>
                <a:cubicBezTo>
                  <a:pt x="2188604" y="102642"/>
                  <a:pt x="2202495" y="103832"/>
                  <a:pt x="2217576" y="105023"/>
                </a:cubicBezTo>
                <a:cubicBezTo>
                  <a:pt x="2232657" y="106214"/>
                  <a:pt x="2248136" y="108595"/>
                  <a:pt x="2262820" y="107405"/>
                </a:cubicBezTo>
                <a:cubicBezTo>
                  <a:pt x="2277504" y="106215"/>
                  <a:pt x="2292585" y="100658"/>
                  <a:pt x="2305682" y="97880"/>
                </a:cubicBezTo>
                <a:cubicBezTo>
                  <a:pt x="2318779" y="95102"/>
                  <a:pt x="2328701" y="87561"/>
                  <a:pt x="2341401" y="90736"/>
                </a:cubicBezTo>
                <a:cubicBezTo>
                  <a:pt x="2354101" y="93911"/>
                  <a:pt x="2373945" y="109389"/>
                  <a:pt x="2381882" y="116930"/>
                </a:cubicBezTo>
                <a:cubicBezTo>
                  <a:pt x="2389819" y="124471"/>
                  <a:pt x="2394185" y="126852"/>
                  <a:pt x="2389026" y="135980"/>
                </a:cubicBezTo>
                <a:cubicBezTo>
                  <a:pt x="2383867" y="145108"/>
                  <a:pt x="2359657" y="163364"/>
                  <a:pt x="2350926" y="171698"/>
                </a:cubicBezTo>
                <a:cubicBezTo>
                  <a:pt x="2342195" y="180032"/>
                  <a:pt x="2342592" y="176858"/>
                  <a:pt x="2336639" y="185986"/>
                </a:cubicBezTo>
                <a:cubicBezTo>
                  <a:pt x="2330686" y="195114"/>
                  <a:pt x="2319573" y="210592"/>
                  <a:pt x="2315207" y="226467"/>
                </a:cubicBezTo>
                <a:cubicBezTo>
                  <a:pt x="2310841" y="242342"/>
                  <a:pt x="2309254" y="259011"/>
                  <a:pt x="2310445" y="281236"/>
                </a:cubicBezTo>
                <a:cubicBezTo>
                  <a:pt x="2311636" y="303461"/>
                  <a:pt x="2321557" y="335608"/>
                  <a:pt x="2322351" y="359817"/>
                </a:cubicBezTo>
                <a:cubicBezTo>
                  <a:pt x="2323145" y="384026"/>
                  <a:pt x="2316001" y="410617"/>
                  <a:pt x="2315207" y="426492"/>
                </a:cubicBezTo>
                <a:cubicBezTo>
                  <a:pt x="2314413" y="442367"/>
                  <a:pt x="2308858" y="445145"/>
                  <a:pt x="2317589" y="455067"/>
                </a:cubicBezTo>
                <a:cubicBezTo>
                  <a:pt x="2326320" y="464989"/>
                  <a:pt x="2353308" y="474514"/>
                  <a:pt x="2367595" y="486023"/>
                </a:cubicBezTo>
                <a:cubicBezTo>
                  <a:pt x="2381882" y="497532"/>
                  <a:pt x="2392202" y="513407"/>
                  <a:pt x="2403314" y="524123"/>
                </a:cubicBezTo>
                <a:cubicBezTo>
                  <a:pt x="2414426" y="534839"/>
                  <a:pt x="2425142" y="539601"/>
                  <a:pt x="2434270" y="550317"/>
                </a:cubicBezTo>
                <a:cubicBezTo>
                  <a:pt x="2443398" y="561033"/>
                  <a:pt x="2452923" y="574130"/>
                  <a:pt x="2458082" y="588417"/>
                </a:cubicBezTo>
                <a:cubicBezTo>
                  <a:pt x="2463241" y="602704"/>
                  <a:pt x="2464432" y="620167"/>
                  <a:pt x="2465226" y="636042"/>
                </a:cubicBezTo>
                <a:cubicBezTo>
                  <a:pt x="2466020" y="651917"/>
                  <a:pt x="2462051" y="672158"/>
                  <a:pt x="2462845" y="683667"/>
                </a:cubicBezTo>
                <a:cubicBezTo>
                  <a:pt x="2463639" y="695176"/>
                  <a:pt x="2464830" y="697160"/>
                  <a:pt x="2469989" y="705098"/>
                </a:cubicBezTo>
                <a:cubicBezTo>
                  <a:pt x="2475148" y="713035"/>
                  <a:pt x="2481498" y="730895"/>
                  <a:pt x="2493801" y="731292"/>
                </a:cubicBezTo>
                <a:cubicBezTo>
                  <a:pt x="2506104" y="731689"/>
                  <a:pt x="2532298" y="711052"/>
                  <a:pt x="2543807" y="707480"/>
                </a:cubicBezTo>
                <a:cubicBezTo>
                  <a:pt x="2555316" y="703908"/>
                  <a:pt x="2563651" y="698749"/>
                  <a:pt x="2562857" y="709861"/>
                </a:cubicBezTo>
                <a:cubicBezTo>
                  <a:pt x="2562063" y="720973"/>
                  <a:pt x="2548570" y="751533"/>
                  <a:pt x="2539045" y="774155"/>
                </a:cubicBezTo>
                <a:cubicBezTo>
                  <a:pt x="2529520" y="796777"/>
                  <a:pt x="2513248" y="827733"/>
                  <a:pt x="2505707" y="845592"/>
                </a:cubicBezTo>
                <a:cubicBezTo>
                  <a:pt x="2498166" y="863451"/>
                  <a:pt x="2499754" y="866627"/>
                  <a:pt x="2493801" y="881311"/>
                </a:cubicBezTo>
                <a:cubicBezTo>
                  <a:pt x="2487848" y="895995"/>
                  <a:pt x="2472767" y="919410"/>
                  <a:pt x="2469989" y="933698"/>
                </a:cubicBezTo>
                <a:cubicBezTo>
                  <a:pt x="2467211" y="947985"/>
                  <a:pt x="2468798" y="954733"/>
                  <a:pt x="2477132" y="967036"/>
                </a:cubicBezTo>
                <a:cubicBezTo>
                  <a:pt x="2485466" y="979339"/>
                  <a:pt x="2503723" y="999976"/>
                  <a:pt x="2519995" y="1007517"/>
                </a:cubicBezTo>
                <a:cubicBezTo>
                  <a:pt x="2536267" y="1015058"/>
                  <a:pt x="2561270" y="1009899"/>
                  <a:pt x="2574764" y="1012280"/>
                </a:cubicBezTo>
                <a:cubicBezTo>
                  <a:pt x="2588258" y="1014661"/>
                  <a:pt x="2591432" y="1019821"/>
                  <a:pt x="2600957" y="1021805"/>
                </a:cubicBezTo>
                <a:cubicBezTo>
                  <a:pt x="2610482" y="1023789"/>
                  <a:pt x="2623580" y="1025377"/>
                  <a:pt x="2631914" y="1024186"/>
                </a:cubicBezTo>
                <a:cubicBezTo>
                  <a:pt x="2640248" y="1022995"/>
                  <a:pt x="2642233" y="1018233"/>
                  <a:pt x="2650964" y="1014661"/>
                </a:cubicBezTo>
                <a:cubicBezTo>
                  <a:pt x="2659695" y="1011089"/>
                  <a:pt x="2673586" y="1002358"/>
                  <a:pt x="2684301" y="1002755"/>
                </a:cubicBezTo>
                <a:cubicBezTo>
                  <a:pt x="2695016" y="1003152"/>
                  <a:pt x="2711685" y="1011089"/>
                  <a:pt x="2715257" y="1017042"/>
                </a:cubicBezTo>
                <a:cubicBezTo>
                  <a:pt x="2718829" y="1022995"/>
                  <a:pt x="2710891" y="1031329"/>
                  <a:pt x="2705732" y="1038473"/>
                </a:cubicBezTo>
                <a:cubicBezTo>
                  <a:pt x="2700573" y="1045617"/>
                  <a:pt x="2693826" y="1040855"/>
                  <a:pt x="2684301" y="1059905"/>
                </a:cubicBezTo>
                <a:cubicBezTo>
                  <a:pt x="2674776" y="1078955"/>
                  <a:pt x="2658504" y="1121817"/>
                  <a:pt x="2648582" y="1152773"/>
                </a:cubicBezTo>
                <a:cubicBezTo>
                  <a:pt x="2638660" y="1183729"/>
                  <a:pt x="2631914" y="1220639"/>
                  <a:pt x="2624770" y="1245642"/>
                </a:cubicBezTo>
                <a:cubicBezTo>
                  <a:pt x="2617626" y="1270645"/>
                  <a:pt x="2619611" y="1278583"/>
                  <a:pt x="2605720" y="1302792"/>
                </a:cubicBezTo>
                <a:cubicBezTo>
                  <a:pt x="2591829" y="1327001"/>
                  <a:pt x="2561270" y="1368673"/>
                  <a:pt x="2541426" y="1390898"/>
                </a:cubicBezTo>
                <a:cubicBezTo>
                  <a:pt x="2521582" y="1413123"/>
                  <a:pt x="2499357" y="1425823"/>
                  <a:pt x="2486657" y="1436142"/>
                </a:cubicBezTo>
                <a:cubicBezTo>
                  <a:pt x="2473957" y="1446461"/>
                  <a:pt x="2473560" y="1453605"/>
                  <a:pt x="2465226" y="1452811"/>
                </a:cubicBezTo>
                <a:cubicBezTo>
                  <a:pt x="2456892" y="1452017"/>
                  <a:pt x="2447367" y="1438127"/>
                  <a:pt x="2436651" y="1431380"/>
                </a:cubicBezTo>
                <a:cubicBezTo>
                  <a:pt x="2425935" y="1424633"/>
                  <a:pt x="2412044" y="1411933"/>
                  <a:pt x="2400932" y="1412330"/>
                </a:cubicBezTo>
                <a:cubicBezTo>
                  <a:pt x="2389820" y="1412727"/>
                  <a:pt x="2380691" y="1427411"/>
                  <a:pt x="2369976" y="1433761"/>
                </a:cubicBezTo>
                <a:cubicBezTo>
                  <a:pt x="2359261" y="1440111"/>
                  <a:pt x="2347751" y="1447652"/>
                  <a:pt x="2336639" y="1450430"/>
                </a:cubicBezTo>
                <a:cubicBezTo>
                  <a:pt x="2325527" y="1453208"/>
                  <a:pt x="2316001" y="1447255"/>
                  <a:pt x="2303301" y="1450430"/>
                </a:cubicBezTo>
                <a:cubicBezTo>
                  <a:pt x="2290601" y="1453605"/>
                  <a:pt x="2268773" y="1463527"/>
                  <a:pt x="2260439" y="1469480"/>
                </a:cubicBezTo>
                <a:cubicBezTo>
                  <a:pt x="2252105" y="1475433"/>
                  <a:pt x="2255280" y="1475432"/>
                  <a:pt x="2253295" y="1486148"/>
                </a:cubicBezTo>
                <a:cubicBezTo>
                  <a:pt x="2251311" y="1496863"/>
                  <a:pt x="2256469" y="1519089"/>
                  <a:pt x="2248532" y="1533773"/>
                </a:cubicBezTo>
                <a:cubicBezTo>
                  <a:pt x="2240595" y="1548457"/>
                  <a:pt x="2218370" y="1563143"/>
                  <a:pt x="2205670" y="1574255"/>
                </a:cubicBezTo>
                <a:cubicBezTo>
                  <a:pt x="2192970" y="1585367"/>
                  <a:pt x="2186619" y="1593701"/>
                  <a:pt x="2172332" y="1600448"/>
                </a:cubicBezTo>
                <a:cubicBezTo>
                  <a:pt x="2158045" y="1607195"/>
                  <a:pt x="2136614" y="1608783"/>
                  <a:pt x="2119945" y="1614736"/>
                </a:cubicBezTo>
                <a:cubicBezTo>
                  <a:pt x="2103276" y="1620689"/>
                  <a:pt x="2087004" y="1628626"/>
                  <a:pt x="2072320" y="1636167"/>
                </a:cubicBezTo>
                <a:cubicBezTo>
                  <a:pt x="2057636" y="1643708"/>
                  <a:pt x="2045730" y="1652043"/>
                  <a:pt x="2031839" y="1659980"/>
                </a:cubicBezTo>
                <a:cubicBezTo>
                  <a:pt x="2017948" y="1667917"/>
                  <a:pt x="1999692" y="1678236"/>
                  <a:pt x="1988976" y="1683792"/>
                </a:cubicBezTo>
                <a:cubicBezTo>
                  <a:pt x="1978260" y="1689348"/>
                  <a:pt x="1967545" y="1693317"/>
                  <a:pt x="1967545" y="1693317"/>
                </a:cubicBezTo>
                <a:cubicBezTo>
                  <a:pt x="1958814" y="1697286"/>
                  <a:pt x="1948892" y="1711971"/>
                  <a:pt x="1936589" y="1707605"/>
                </a:cubicBezTo>
                <a:cubicBezTo>
                  <a:pt x="1924286" y="1703239"/>
                  <a:pt x="1910395" y="1676251"/>
                  <a:pt x="1893726" y="1667123"/>
                </a:cubicBezTo>
                <a:cubicBezTo>
                  <a:pt x="1877057" y="1657995"/>
                  <a:pt x="1853642" y="1656805"/>
                  <a:pt x="1836576" y="1652836"/>
                </a:cubicBezTo>
                <a:cubicBezTo>
                  <a:pt x="1819510" y="1648867"/>
                  <a:pt x="1803635" y="1646486"/>
                  <a:pt x="1791332" y="1643311"/>
                </a:cubicBezTo>
                <a:cubicBezTo>
                  <a:pt x="1779029" y="1640136"/>
                  <a:pt x="1767519" y="1640533"/>
                  <a:pt x="1762757" y="1633786"/>
                </a:cubicBezTo>
                <a:cubicBezTo>
                  <a:pt x="1757995" y="1627039"/>
                  <a:pt x="1769504" y="1615133"/>
                  <a:pt x="1762757" y="1602830"/>
                </a:cubicBezTo>
                <a:cubicBezTo>
                  <a:pt x="1756010" y="1590527"/>
                  <a:pt x="1736563" y="1569492"/>
                  <a:pt x="1722276" y="1559967"/>
                </a:cubicBezTo>
                <a:cubicBezTo>
                  <a:pt x="1707989" y="1550442"/>
                  <a:pt x="1690526" y="1549252"/>
                  <a:pt x="1677032" y="1545680"/>
                </a:cubicBezTo>
                <a:cubicBezTo>
                  <a:pt x="1663538" y="1542108"/>
                  <a:pt x="1651633" y="1542505"/>
                  <a:pt x="1641314" y="1538536"/>
                </a:cubicBezTo>
                <a:cubicBezTo>
                  <a:pt x="1630995" y="1534567"/>
                  <a:pt x="1625836" y="1526629"/>
                  <a:pt x="1615120" y="1521867"/>
                </a:cubicBezTo>
                <a:cubicBezTo>
                  <a:pt x="1604404" y="1517105"/>
                  <a:pt x="1592101" y="1512739"/>
                  <a:pt x="1577020" y="1509961"/>
                </a:cubicBezTo>
                <a:cubicBezTo>
                  <a:pt x="1561939" y="1507183"/>
                  <a:pt x="1540904" y="1502420"/>
                  <a:pt x="1524632" y="1505198"/>
                </a:cubicBezTo>
                <a:cubicBezTo>
                  <a:pt x="1508360" y="1507976"/>
                  <a:pt x="1490501" y="1522661"/>
                  <a:pt x="1479389" y="1526630"/>
                </a:cubicBezTo>
                <a:cubicBezTo>
                  <a:pt x="1468277" y="1530599"/>
                  <a:pt x="1457957" y="1529011"/>
                  <a:pt x="1457957" y="1529011"/>
                </a:cubicBezTo>
                <a:lnTo>
                  <a:pt x="1403189" y="154091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s dvoma zaoblenými rohmi na rovnakej strane 23"/>
          <p:cNvSpPr/>
          <p:nvPr/>
        </p:nvSpPr>
        <p:spPr>
          <a:xfrm>
            <a:off x="8406806" y="1298648"/>
            <a:ext cx="3396761" cy="102849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5" name="Obrázok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400" y="1376179"/>
            <a:ext cx="810895" cy="810895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399" y="1431119"/>
            <a:ext cx="1019670" cy="702440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640" y="1438347"/>
            <a:ext cx="704280" cy="70428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989" y="1543473"/>
            <a:ext cx="565218" cy="599154"/>
          </a:xfrm>
          <a:prstGeom prst="rect">
            <a:avLst/>
          </a:prstGeom>
        </p:spPr>
      </p:pic>
      <p:sp>
        <p:nvSpPr>
          <p:cNvPr id="30" name="Zaoblený obdĺžnik 29"/>
          <p:cNvSpPr/>
          <p:nvPr/>
        </p:nvSpPr>
        <p:spPr>
          <a:xfrm>
            <a:off x="8732171" y="4358840"/>
            <a:ext cx="2621629" cy="10284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2" name="Obrázok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967" y="4454759"/>
            <a:ext cx="1019670" cy="702440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46" y="4523815"/>
            <a:ext cx="704280" cy="704280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496" y="4558045"/>
            <a:ext cx="565218" cy="599154"/>
          </a:xfrm>
          <a:prstGeom prst="rect">
            <a:avLst/>
          </a:prstGeom>
        </p:spPr>
      </p:pic>
      <p:sp>
        <p:nvSpPr>
          <p:cNvPr id="35" name="Obdĺžnik s dvoma protiľahlými odstrihnutými rohmi 34"/>
          <p:cNvSpPr/>
          <p:nvPr/>
        </p:nvSpPr>
        <p:spPr>
          <a:xfrm>
            <a:off x="275444" y="1308815"/>
            <a:ext cx="3331675" cy="1490491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6" name="Obrázok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87" y="1336427"/>
            <a:ext cx="810895" cy="810895"/>
          </a:xfrm>
          <a:prstGeom prst="rect">
            <a:avLst/>
          </a:prstGeom>
        </p:spPr>
      </p:pic>
      <p:pic>
        <p:nvPicPr>
          <p:cNvPr id="37" name="Obrázok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85" y="1358120"/>
            <a:ext cx="1019670" cy="702440"/>
          </a:xfrm>
          <a:prstGeom prst="rect">
            <a:avLst/>
          </a:prstGeom>
        </p:spPr>
      </p:pic>
      <p:pic>
        <p:nvPicPr>
          <p:cNvPr id="38" name="Obrázok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504" y="1376179"/>
            <a:ext cx="704280" cy="704280"/>
          </a:xfrm>
          <a:prstGeom prst="rect">
            <a:avLst/>
          </a:prstGeom>
        </p:spPr>
      </p:pic>
      <p:pic>
        <p:nvPicPr>
          <p:cNvPr id="39" name="Obrázok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929" y="1505697"/>
            <a:ext cx="565218" cy="599154"/>
          </a:xfrm>
          <a:prstGeom prst="rect">
            <a:avLst/>
          </a:prstGeom>
        </p:spPr>
      </p:pic>
      <p:pic>
        <p:nvPicPr>
          <p:cNvPr id="40" name="Obrázok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9" y="2054060"/>
            <a:ext cx="1019670" cy="702440"/>
          </a:xfrm>
          <a:prstGeom prst="rect">
            <a:avLst/>
          </a:prstGeom>
        </p:spPr>
      </p:pic>
      <p:pic>
        <p:nvPicPr>
          <p:cNvPr id="41" name="Obrázok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631" y="2005725"/>
            <a:ext cx="704280" cy="704280"/>
          </a:xfrm>
          <a:prstGeom prst="rect">
            <a:avLst/>
          </a:prstGeom>
        </p:spPr>
      </p:pic>
      <p:pic>
        <p:nvPicPr>
          <p:cNvPr id="42" name="Obrázok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722" y="2060560"/>
            <a:ext cx="704280" cy="704280"/>
          </a:xfrm>
          <a:prstGeom prst="rect">
            <a:avLst/>
          </a:prstGeom>
        </p:spPr>
      </p:pic>
      <p:cxnSp>
        <p:nvCxnSpPr>
          <p:cNvPr id="44" name="Rovná spojovacia šípka 43"/>
          <p:cNvCxnSpPr>
            <a:stCxn id="35" idx="0"/>
          </p:cNvCxnSpPr>
          <p:nvPr/>
        </p:nvCxnSpPr>
        <p:spPr>
          <a:xfrm>
            <a:off x="3607119" y="2054061"/>
            <a:ext cx="1482760" cy="44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ovacia šípka 45"/>
          <p:cNvCxnSpPr>
            <a:stCxn id="30" idx="0"/>
          </p:cNvCxnSpPr>
          <p:nvPr/>
        </p:nvCxnSpPr>
        <p:spPr>
          <a:xfrm flipH="1" flipV="1">
            <a:off x="7916980" y="3387288"/>
            <a:ext cx="2126006" cy="97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/>
          <p:cNvCxnSpPr>
            <a:stCxn id="24" idx="1"/>
          </p:cNvCxnSpPr>
          <p:nvPr/>
        </p:nvCxnSpPr>
        <p:spPr>
          <a:xfrm flipH="1">
            <a:off x="7944490" y="2327138"/>
            <a:ext cx="2160697" cy="235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2" y="3599981"/>
            <a:ext cx="1181692" cy="11816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58" y="4362526"/>
            <a:ext cx="1368228" cy="1368228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330087" y="5570212"/>
            <a:ext cx="524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ČO SI VIE SPRAVIŤ RSC BSK SVOJPOMOCNE?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D638F5D-2C65-4CCE-AAD8-6AF5367848E7}"/>
              </a:ext>
            </a:extLst>
          </p:cNvPr>
          <p:cNvSpPr txBox="1"/>
          <p:nvPr/>
        </p:nvSpPr>
        <p:spPr>
          <a:xfrm>
            <a:off x="342307" y="2808059"/>
            <a:ext cx="249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Trenčiansky kraj – 2 340 182 €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E3CC2791-D6FC-4573-B7A0-4AF445B10992}"/>
              </a:ext>
            </a:extLst>
          </p:cNvPr>
          <p:cNvSpPr txBox="1"/>
          <p:nvPr/>
        </p:nvSpPr>
        <p:spPr>
          <a:xfrm>
            <a:off x="9432965" y="2385793"/>
            <a:ext cx="262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Prešovský kraj – 7 102 165 €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4233E8E5-7D27-4D85-B257-72C47A7E3508}"/>
              </a:ext>
            </a:extLst>
          </p:cNvPr>
          <p:cNvSpPr txBox="1"/>
          <p:nvPr/>
        </p:nvSpPr>
        <p:spPr>
          <a:xfrm>
            <a:off x="9030765" y="5426881"/>
            <a:ext cx="249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Košický kraj – 1 462 906 €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AD638F5D-2C65-4CCE-AAD8-6AF5367848E7}"/>
              </a:ext>
            </a:extLst>
          </p:cNvPr>
          <p:cNvSpPr txBox="1"/>
          <p:nvPr/>
        </p:nvSpPr>
        <p:spPr>
          <a:xfrm>
            <a:off x="49217" y="3146338"/>
            <a:ext cx="263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Trnavský kraj – 13 768 421  €</a:t>
            </a:r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AD638F5D-2C65-4CCE-AAD8-6AF5367848E7}"/>
              </a:ext>
            </a:extLst>
          </p:cNvPr>
          <p:cNvSpPr txBox="1"/>
          <p:nvPr/>
        </p:nvSpPr>
        <p:spPr>
          <a:xfrm>
            <a:off x="5005492" y="4966485"/>
            <a:ext cx="285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Banskobystrický kraj – 3 054 667  €</a:t>
            </a:r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AD638F5D-2C65-4CCE-AAD8-6AF5367848E7}"/>
              </a:ext>
            </a:extLst>
          </p:cNvPr>
          <p:cNvSpPr txBox="1"/>
          <p:nvPr/>
        </p:nvSpPr>
        <p:spPr>
          <a:xfrm>
            <a:off x="2688509" y="969102"/>
            <a:ext cx="249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Žilinský kraj – 3 678 626 €</a:t>
            </a:r>
          </a:p>
        </p:txBody>
      </p:sp>
    </p:spTree>
    <p:extLst>
      <p:ext uri="{BB962C8B-B14F-4D97-AF65-F5344CB8AC3E}">
        <p14:creationId xmlns:p14="http://schemas.microsoft.com/office/powerpoint/2010/main" val="214340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003" y="-7299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BSK SCHVÁLENÉ REKONŠTRUKCIE CIEST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411" y="1268079"/>
            <a:ext cx="3981596" cy="4321842"/>
          </a:xfrm>
          <a:prstGeom prst="rect">
            <a:avLst/>
          </a:prstGeom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797133"/>
              </p:ext>
            </p:extLst>
          </p:nvPr>
        </p:nvGraphicFramePr>
        <p:xfrm>
          <a:off x="946004" y="1612388"/>
          <a:ext cx="6426200" cy="2095500"/>
        </p:xfrm>
        <a:graphic>
          <a:graphicData uri="http://schemas.openxmlformats.org/drawingml/2006/table">
            <a:tbl>
              <a:tblPr/>
              <a:tblGrid>
                <a:gridCol w="60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Úsek č.: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Komunikácia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Miestopis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Staničenie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Dĺžka úseku (m)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III/1053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Dunajská Lužná - Tomášov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3,320 - km 5,610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2 290,00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III/1065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Nová Dedinka - Bernolákovo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0,400 - km 4,420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4 020,00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III/1046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+ PK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Blatné - Šenkvice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1,200 - km 4,920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3 720,00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III/1086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Pezinok - Šenkvice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1,370 - km 4,200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2 830,00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II/502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Sv. Jur - Pezinok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13,715 - km 15,910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2 195,00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II/501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Pernek - Kuchyňa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11,075 - km 14,830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3 755,00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II/501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Kuchyňa - Rohožník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15,345 - km 19,705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4 360,00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23 170,00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Obrázo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68" y="4054872"/>
            <a:ext cx="1768154" cy="197564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45" y="4583225"/>
            <a:ext cx="1006696" cy="100669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50796" y="6029746"/>
            <a:ext cx="66371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REALIZÁCIA SUBDODÁVATEĽSKY PRE VŠETKÝCH 7 INVESTIČNÝCH AKCIÍ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50796" y="1268079"/>
            <a:ext cx="47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A. VÝBER ÚSEKOV NA REALIZÁCIU PRE ROK 2021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850796" y="3743135"/>
            <a:ext cx="38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B. GEORADAR + 3D SCAN – 1,25€/bm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946003" y="4112467"/>
            <a:ext cx="14420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58 000 €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720034" y="3733401"/>
            <a:ext cx="38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C. PROJEKTANT – 1,30€/m2 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4762886" y="4112467"/>
            <a:ext cx="15614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220 000 €</a:t>
            </a:r>
          </a:p>
        </p:txBody>
      </p:sp>
    </p:spTree>
    <p:extLst>
      <p:ext uri="{BB962C8B-B14F-4D97-AF65-F5344CB8AC3E}">
        <p14:creationId xmlns:p14="http://schemas.microsoft.com/office/powerpoint/2010/main" val="93318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185"/>
            <a:ext cx="10515599" cy="132556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ÚSEK TECHNICKÝCH A INVESTIČNÝCH ČINNOSTÍ </a:t>
            </a:r>
            <a:br>
              <a:rPr lang="sk-SK" sz="3200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sk-SK" sz="3200" dirty="0"/>
              <a:t>FRÉZOVANIE NEVYHOVUJÚCEHO ASFALTOBETÓNOVÉHO</a:t>
            </a:r>
            <a:br>
              <a:rPr lang="sk-SK" sz="3200" dirty="0"/>
            </a:br>
            <a:r>
              <a:rPr lang="sk-SK" sz="3200" dirty="0"/>
              <a:t>KRYTU VOZOVIEK </a:t>
            </a:r>
            <a:r>
              <a:rPr lang="sk-SK" sz="3200" b="1" dirty="0"/>
              <a:t>20€/m3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838200" y="6029748"/>
            <a:ext cx="43535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SUBDODÁVATEĽSKY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255448" y="6027656"/>
            <a:ext cx="33945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AK CHCEME REALIZOVAŤ INTERNE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8433787" y="1613948"/>
            <a:ext cx="292001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404 300 € minieme na plánovaných 7 investičných akcií</a:t>
            </a: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367" y="2486822"/>
            <a:ext cx="5022017" cy="2373419"/>
          </a:xfrm>
          <a:prstGeom prst="rect">
            <a:avLst/>
          </a:prstGeom>
        </p:spPr>
      </p:pic>
      <p:pic>
        <p:nvPicPr>
          <p:cNvPr id="8" name="Obrázok 7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13" y="1428425"/>
            <a:ext cx="1109709" cy="1109709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8433787" y="2759677"/>
            <a:ext cx="31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Cestná fréza	360 000 €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8433787" y="3224503"/>
            <a:ext cx="2920013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Cca. 360 000 € nákup novej ktorá zostáva v našom majetku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433787" y="4269435"/>
            <a:ext cx="331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Tahač</a:t>
            </a:r>
            <a:r>
              <a:rPr lang="sk-SK" dirty="0">
                <a:solidFill>
                  <a:srgbClr val="FF0000"/>
                </a:solidFill>
              </a:rPr>
              <a:t>		90 000 €</a:t>
            </a:r>
          </a:p>
          <a:p>
            <a:r>
              <a:rPr lang="sk-SK" dirty="0">
                <a:solidFill>
                  <a:srgbClr val="FF0000"/>
                </a:solidFill>
              </a:rPr>
              <a:t>Náves		60 000 €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72370314"/>
              </p:ext>
            </p:extLst>
          </p:nvPr>
        </p:nvGraphicFramePr>
        <p:xfrm>
          <a:off x="838201" y="1653466"/>
          <a:ext cx="443604" cy="35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BlokTextu 21"/>
          <p:cNvSpPr txBox="1"/>
          <p:nvPr/>
        </p:nvSpPr>
        <p:spPr>
          <a:xfrm>
            <a:off x="2000793" y="2302156"/>
            <a:ext cx="38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CESTNÁ FRÉZA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611656" y="4492982"/>
            <a:ext cx="38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NÁVES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4446520" y="4460716"/>
            <a:ext cx="38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TAHAČ</a:t>
            </a:r>
          </a:p>
        </p:txBody>
      </p:sp>
    </p:spTree>
    <p:extLst>
      <p:ext uri="{BB962C8B-B14F-4D97-AF65-F5344CB8AC3E}">
        <p14:creationId xmlns:p14="http://schemas.microsoft.com/office/powerpoint/2010/main" val="246443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5FEC9D18D8D249A7928735BB81A790" ma:contentTypeVersion="11" ma:contentTypeDescription="Umožňuje vytvoriť nový dokument." ma:contentTypeScope="" ma:versionID="df27d3e9846a1e42e87ebeb55ab37a3c">
  <xsd:schema xmlns:xsd="http://www.w3.org/2001/XMLSchema" xmlns:xs="http://www.w3.org/2001/XMLSchema" xmlns:p="http://schemas.microsoft.com/office/2006/metadata/properties" xmlns:ns2="0014d50b-6f30-4926-8a1c-6def29c85054" xmlns:ns3="d2b3a78c-f50d-4d33-bb34-bf1e0d9854f1" targetNamespace="http://schemas.microsoft.com/office/2006/metadata/properties" ma:root="true" ma:fieldsID="8d1a490a88f3225267e6cf9a8f4d5b18" ns2:_="" ns3:_="">
    <xsd:import namespace="0014d50b-6f30-4926-8a1c-6def29c85054"/>
    <xsd:import namespace="d2b3a78c-f50d-4d33-bb34-bf1e0d9854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4d50b-6f30-4926-8a1c-6def29c85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a78c-f50d-4d33-bb34-bf1e0d985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014d50b-6f30-4926-8a1c-6def29c85054">XMSUKZJ42ZE7-844373114-9751</_dlc_DocId>
    <_dlc_DocIdUrl xmlns="0014d50b-6f30-4926-8a1c-6def29c85054">
      <Url>https://vucba.sharepoint.com/sites/Dokumenty/KP/oorg/_layouts/15/DocIdRedir.aspx?ID=XMSUKZJ42ZE7-844373114-9751</Url>
      <Description>XMSUKZJ42ZE7-844373114-9751</Description>
    </_dlc_DocIdUrl>
  </documentManagement>
</p:properties>
</file>

<file path=customXml/itemProps1.xml><?xml version="1.0" encoding="utf-8"?>
<ds:datastoreItem xmlns:ds="http://schemas.openxmlformats.org/officeDocument/2006/customXml" ds:itemID="{171B600E-A1B6-4FCA-929F-D6DEEC9821D7}"/>
</file>

<file path=customXml/itemProps2.xml><?xml version="1.0" encoding="utf-8"?>
<ds:datastoreItem xmlns:ds="http://schemas.openxmlformats.org/officeDocument/2006/customXml" ds:itemID="{15D7C8F2-C54B-483A-BC26-4702EFF65A63}"/>
</file>

<file path=customXml/itemProps3.xml><?xml version="1.0" encoding="utf-8"?>
<ds:datastoreItem xmlns:ds="http://schemas.openxmlformats.org/officeDocument/2006/customXml" ds:itemID="{E26024C6-401B-4FFC-BE2E-EAB7CC267C25}"/>
</file>

<file path=customXml/itemProps4.xml><?xml version="1.0" encoding="utf-8"?>
<ds:datastoreItem xmlns:ds="http://schemas.openxmlformats.org/officeDocument/2006/customXml" ds:itemID="{4F88C935-0994-4918-B0E7-C24F9A0BF070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9055</TotalTime>
  <Words>1056</Words>
  <Application>Microsoft Office PowerPoint</Application>
  <PresentationFormat>Širokouhlá</PresentationFormat>
  <Paragraphs>222</Paragraphs>
  <Slides>17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Motív balíka Office</vt:lpstr>
      <vt:lpstr>Acrobat Document</vt:lpstr>
      <vt:lpstr>ÚSEK TECHNICKÝCH A INVESTIČNÝCH ČINNOSTÍ</vt:lpstr>
      <vt:lpstr>ŠTRUKTÚRA ÚSEKU</vt:lpstr>
      <vt:lpstr>SYSTÉM CESTÉHO HOSPODÁRSTVA</vt:lpstr>
      <vt:lpstr>ODDELENIE TECHNICKEJ EVIDENCIE</vt:lpstr>
      <vt:lpstr>ODDELENIE TECHNICKEJ EVIDENCIE - STAV CESTNEJ SIETE</vt:lpstr>
      <vt:lpstr>DEGRADÁCIA STAVU CESTNEJ SIETE</vt:lpstr>
      <vt:lpstr>MODERNIZÁCIA OSTATNÝCH SPRÁVCOV CIEST SK8 ZA POSLEDNÉ 3 ROKY</vt:lpstr>
      <vt:lpstr>BSK SCHVÁLENÉ REKONŠTRUKCIE CIEST</vt:lpstr>
      <vt:lpstr>ÚSEK TECHNICKÝCH A INVESTIČNÝCH ČINNOSTÍ  FRÉZOVANIE NEVYHOVUJÚCEHO ASFALTOBETÓNOVÉHO KRYTU VOZOVIEK 20€/m3</vt:lpstr>
      <vt:lpstr>ÚSEK TECHNICKÝCH A INVESTIČNÝCH ČINNOSTÍ  SÚČASŤOU REKONŠTRUKCIÍ JE AJ ZREZÁVANIE NESPEVNENÝCH KRAJNÍC 25€/m3 </vt:lpstr>
      <vt:lpstr>ÚSEK TECHNICKÝCH A INVESTIČNÝCH ČINNOSTÍ  PRI REKONŠTRUCIÁCH JE POTREBNÁ AJ REALIZÁCIA NOVÝCH ASFALTOBETÓNOVÝCH VRSTIEV VOZOVKY 200€/m3 pri plnej subdodávke. </vt:lpstr>
      <vt:lpstr>ÚSEK TECHNICKÝCH A INVESTIČNÝCH ČINNOSTÍ  PRI REKONŠTRUKCIÁCH JE POTREBNÁ AJ REALIZÁCIA NOVÝCH NESPEVNENÝCH KRAJNÍC VOZOVKY 45€/m3 </vt:lpstr>
      <vt:lpstr>ÚSEK TECHNICKÝCH A INVESTIČNÝCH ČINNOSTÍ  OBNOVOVANIE NEFUNKČNÝCH ODVODŇOVACÍCH CESTNÝCH PRIEKOP 15€/m3 </vt:lpstr>
      <vt:lpstr>BENEFITY NÁKUPU STAVEBNEJ MECHANIZÁCIE</vt:lpstr>
      <vt:lpstr>BENEFITY NOVÝCH NÁKLADNÝCH VOZIDIEL KTORÉ SÚ CELOROČNE UNIVERZÁLNE VYUŽITELNÉ</vt:lpstr>
      <vt:lpstr>PREHLAD KAPITÁLOVÝCH VÝDAVKOV BSK DO CESTNEJ SIETE</vt:lpstr>
      <vt:lpstr>POŽADOVANÉ MECHANIZMY PRE RSC BSK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Sabina Jonaskova</dc:creator>
  <cp:lastModifiedBy>Martin Dusanic</cp:lastModifiedBy>
  <cp:revision>89</cp:revision>
  <cp:lastPrinted>2021-02-24T08:44:09Z</cp:lastPrinted>
  <dcterms:created xsi:type="dcterms:W3CDTF">2021-02-22T11:11:27Z</dcterms:created>
  <dcterms:modified xsi:type="dcterms:W3CDTF">2021-03-10T14:08:54Z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0x010100345FEC9D18D8D249A7928735BB81A790</vt:lpwstr>
  </property>
  <property fmtid="{D5CDD505-2E9C-101B-9397-08002B2CF9AE}" pid="3" name="_dlc_DocIdItemGuid">
    <vt:lpwstr>c97b91b0-d237-4694-bbbd-dae36565be28</vt:lpwstr>
  </property>
</Properties>
</file>