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diagrams/data5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quickStyle5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charts/style1.xml" ContentType="application/vnd.ms-office.chart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colors5.xml" ContentType="application/vnd.openxmlformats-officedocument.drawingml.diagramColors+xml"/>
  <Override PartName="/ppt/charts/colors1.xml" ContentType="application/vnd.ms-office.chartcolorstyle+xml"/>
  <Override PartName="/ppt/charts/chart1.xml" ContentType="application/vnd.openxmlformats-officedocument.drawingml.chart+xml"/>
  <Override PartName="/ppt/diagrams/quickStyle6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75" r:id="rId4"/>
    <p:sldId id="276" r:id="rId5"/>
    <p:sldId id="267" r:id="rId6"/>
    <p:sldId id="265" r:id="rId7"/>
    <p:sldId id="274" r:id="rId8"/>
    <p:sldId id="260" r:id="rId9"/>
    <p:sldId id="277" r:id="rId10"/>
    <p:sldId id="268" r:id="rId11"/>
    <p:sldId id="261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Dusanic" initials="MD" lastIdx="1" clrIdx="0">
    <p:extLst>
      <p:ext uri="{19B8F6BF-5375-455C-9EA6-DF929625EA0E}">
        <p15:presenceInfo xmlns:p15="http://schemas.microsoft.com/office/powerpoint/2012/main" userId="S-1-5-21-1327104665-4034310811-2650575182-1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45343-D9C7-4948-B842-1DAC882D4F08}" v="18" dt="2021-03-01T21:23:45.830"/>
    <p1510:client id="{19DB3CF2-6467-4867-AF8E-60425F8E9C02}" v="54" dt="2021-03-01T16:46:55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7498" autoAdjust="0"/>
  </p:normalViewPr>
  <p:slideViewPr>
    <p:cSldViewPr snapToGrid="0" snapToObjects="1">
      <p:cViewPr varScale="1">
        <p:scale>
          <a:sx n="67" d="100"/>
          <a:sy n="67" d="100"/>
        </p:scale>
        <p:origin x="59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imir muzik" userId="cbb4614b6255261d" providerId="LiveId" clId="{1506CA0F-49E4-4ABE-BAD7-808E8F02E53B}"/>
    <pc:docChg chg="undo custSel delSld modSld">
      <pc:chgData name="vladimir muzik" userId="cbb4614b6255261d" providerId="LiveId" clId="{1506CA0F-49E4-4ABE-BAD7-808E8F02E53B}" dt="2021-02-28T17:30:49.409" v="2605" actId="113"/>
      <pc:docMkLst>
        <pc:docMk/>
      </pc:docMkLst>
      <pc:sldChg chg="modSp mod">
        <pc:chgData name="vladimir muzik" userId="cbb4614b6255261d" providerId="LiveId" clId="{1506CA0F-49E4-4ABE-BAD7-808E8F02E53B}" dt="2021-02-28T12:59:02.958" v="1307" actId="20577"/>
        <pc:sldMkLst>
          <pc:docMk/>
          <pc:sldMk cId="3769182604" sldId="256"/>
        </pc:sldMkLst>
        <pc:spChg chg="mod">
          <ac:chgData name="vladimir muzik" userId="cbb4614b6255261d" providerId="LiveId" clId="{1506CA0F-49E4-4ABE-BAD7-808E8F02E53B}" dt="2021-02-28T09:09:13.270" v="667" actId="207"/>
          <ac:spMkLst>
            <pc:docMk/>
            <pc:sldMk cId="3769182604" sldId="256"/>
            <ac:spMk id="2" creationId="{6FD76763-ED42-8344-8595-538AC2366B06}"/>
          </ac:spMkLst>
        </pc:spChg>
        <pc:spChg chg="mod">
          <ac:chgData name="vladimir muzik" userId="cbb4614b6255261d" providerId="LiveId" clId="{1506CA0F-49E4-4ABE-BAD7-808E8F02E53B}" dt="2021-02-28T12:59:02.958" v="1307" actId="20577"/>
          <ac:spMkLst>
            <pc:docMk/>
            <pc:sldMk cId="3769182604" sldId="256"/>
            <ac:spMk id="3" creationId="{2A7B9695-CA37-C149-801C-7534F0D6C38A}"/>
          </ac:spMkLst>
        </pc:spChg>
      </pc:sldChg>
      <pc:sldChg chg="addSp modSp mod">
        <pc:chgData name="vladimir muzik" userId="cbb4614b6255261d" providerId="LiveId" clId="{1506CA0F-49E4-4ABE-BAD7-808E8F02E53B}" dt="2021-02-28T17:28:42.074" v="2598" actId="113"/>
        <pc:sldMkLst>
          <pc:docMk/>
          <pc:sldMk cId="577354011" sldId="258"/>
        </pc:sldMkLst>
        <pc:spChg chg="mod">
          <ac:chgData name="vladimir muzik" userId="cbb4614b6255261d" providerId="LiveId" clId="{1506CA0F-49E4-4ABE-BAD7-808E8F02E53B}" dt="2021-02-27T17:37:29.250" v="0" actId="207"/>
          <ac:spMkLst>
            <pc:docMk/>
            <pc:sldMk cId="577354011" sldId="258"/>
            <ac:spMk id="2" creationId="{B11E2C8F-637C-714B-A9FB-A2DF57E247CA}"/>
          </ac:spMkLst>
        </pc:spChg>
        <pc:spChg chg="add mod">
          <ac:chgData name="vladimir muzik" userId="cbb4614b6255261d" providerId="LiveId" clId="{1506CA0F-49E4-4ABE-BAD7-808E8F02E53B}" dt="2021-02-28T17:28:02.379" v="2595" actId="255"/>
          <ac:spMkLst>
            <pc:docMk/>
            <pc:sldMk cId="577354011" sldId="258"/>
            <ac:spMk id="3" creationId="{738B7453-ACA3-4A0A-9485-AEBA60B46F21}"/>
          </ac:spMkLst>
        </pc:spChg>
        <pc:spChg chg="mod">
          <ac:chgData name="vladimir muzik" userId="cbb4614b6255261d" providerId="LiveId" clId="{1506CA0F-49E4-4ABE-BAD7-808E8F02E53B}" dt="2021-02-28T17:28:42.074" v="2598" actId="113"/>
          <ac:spMkLst>
            <pc:docMk/>
            <pc:sldMk cId="577354011" sldId="258"/>
            <ac:spMk id="6" creationId="{E64C2E53-1ADB-4918-A60C-27B913916BA5}"/>
          </ac:spMkLst>
        </pc:spChg>
        <pc:spChg chg="add mod">
          <ac:chgData name="vladimir muzik" userId="cbb4614b6255261d" providerId="LiveId" clId="{1506CA0F-49E4-4ABE-BAD7-808E8F02E53B}" dt="2021-02-28T17:28:10.805" v="2596" actId="255"/>
          <ac:spMkLst>
            <pc:docMk/>
            <pc:sldMk cId="577354011" sldId="258"/>
            <ac:spMk id="7" creationId="{2B7D281A-E6AA-4D2E-A7DE-2B1CAA819AD3}"/>
          </ac:spMkLst>
        </pc:spChg>
        <pc:graphicFrameChg chg="add mod">
          <ac:chgData name="vladimir muzik" userId="cbb4614b6255261d" providerId="LiveId" clId="{1506CA0F-49E4-4ABE-BAD7-808E8F02E53B}" dt="2021-02-27T17:44:40.872" v="160"/>
          <ac:graphicFrameMkLst>
            <pc:docMk/>
            <pc:sldMk cId="577354011" sldId="258"/>
            <ac:graphicFrameMk id="8" creationId="{96C308D1-749B-4CBC-A4F4-FF0A8CEECC9F}"/>
          </ac:graphicFrameMkLst>
        </pc:graphicFrameChg>
        <pc:graphicFrameChg chg="add mod">
          <ac:chgData name="vladimir muzik" userId="cbb4614b6255261d" providerId="LiveId" clId="{1506CA0F-49E4-4ABE-BAD7-808E8F02E53B}" dt="2021-02-27T17:48:29.182" v="395" actId="1076"/>
          <ac:graphicFrameMkLst>
            <pc:docMk/>
            <pc:sldMk cId="577354011" sldId="258"/>
            <ac:graphicFrameMk id="9" creationId="{1BA1C486-B52C-4EE4-9A90-C89FAF33FFAA}"/>
          </ac:graphicFrameMkLst>
        </pc:graphicFrameChg>
      </pc:sldChg>
      <pc:sldChg chg="modSp del">
        <pc:chgData name="vladimir muzik" userId="cbb4614b6255261d" providerId="LiveId" clId="{1506CA0F-49E4-4ABE-BAD7-808E8F02E53B}" dt="2021-02-27T17:51:37.505" v="468" actId="2696"/>
        <pc:sldMkLst>
          <pc:docMk/>
          <pc:sldMk cId="782365724" sldId="259"/>
        </pc:sldMkLst>
        <pc:graphicFrameChg chg="mod">
          <ac:chgData name="vladimir muzik" userId="cbb4614b6255261d" providerId="LiveId" clId="{1506CA0F-49E4-4ABE-BAD7-808E8F02E53B}" dt="2021-02-27T17:47:39.731" v="389" actId="14100"/>
          <ac:graphicFrameMkLst>
            <pc:docMk/>
            <pc:sldMk cId="782365724" sldId="259"/>
            <ac:graphicFrameMk id="7" creationId="{F53B6032-92E1-42BF-BB90-6FC397631D0D}"/>
          </ac:graphicFrameMkLst>
        </pc:graphicFrameChg>
      </pc:sldChg>
      <pc:sldChg chg="addSp modSp mod">
        <pc:chgData name="vladimir muzik" userId="cbb4614b6255261d" providerId="LiveId" clId="{1506CA0F-49E4-4ABE-BAD7-808E8F02E53B}" dt="2021-02-28T13:23:40.889" v="1801" actId="20577"/>
        <pc:sldMkLst>
          <pc:docMk/>
          <pc:sldMk cId="2597411413" sldId="260"/>
        </pc:sldMkLst>
        <pc:spChg chg="mod">
          <ac:chgData name="vladimir muzik" userId="cbb4614b6255261d" providerId="LiveId" clId="{1506CA0F-49E4-4ABE-BAD7-808E8F02E53B}" dt="2021-02-28T09:17:33.722" v="695" actId="207"/>
          <ac:spMkLst>
            <pc:docMk/>
            <pc:sldMk cId="2597411413" sldId="260"/>
            <ac:spMk id="2" creationId="{B11E2C8F-637C-714B-A9FB-A2DF57E247CA}"/>
          </ac:spMkLst>
        </pc:spChg>
        <pc:spChg chg="add mod">
          <ac:chgData name="vladimir muzik" userId="cbb4614b6255261d" providerId="LiveId" clId="{1506CA0F-49E4-4ABE-BAD7-808E8F02E53B}" dt="2021-02-28T13:23:40.889" v="1801" actId="20577"/>
          <ac:spMkLst>
            <pc:docMk/>
            <pc:sldMk cId="2597411413" sldId="260"/>
            <ac:spMk id="3" creationId="{503B2C8D-BA2C-4A67-90B6-759AD1F3403D}"/>
          </ac:spMkLst>
        </pc:spChg>
        <pc:spChg chg="mod">
          <ac:chgData name="vladimir muzik" userId="cbb4614b6255261d" providerId="LiveId" clId="{1506CA0F-49E4-4ABE-BAD7-808E8F02E53B}" dt="2021-02-28T09:22:23.643" v="724" actId="207"/>
          <ac:spMkLst>
            <pc:docMk/>
            <pc:sldMk cId="2597411413" sldId="260"/>
            <ac:spMk id="6" creationId="{10B291DC-39DF-4B1B-A354-EC73077F87EA}"/>
          </ac:spMkLst>
        </pc:spChg>
        <pc:picChg chg="add mod">
          <ac:chgData name="vladimir muzik" userId="cbb4614b6255261d" providerId="LiveId" clId="{1506CA0F-49E4-4ABE-BAD7-808E8F02E53B}" dt="2021-02-28T12:10:06.908" v="728" actId="1076"/>
          <ac:picMkLst>
            <pc:docMk/>
            <pc:sldMk cId="2597411413" sldId="260"/>
            <ac:picMk id="5" creationId="{9E4DE23E-2CD5-41E3-81E0-6983C30E14C4}"/>
          </ac:picMkLst>
        </pc:picChg>
        <pc:picChg chg="add mod">
          <ac:chgData name="vladimir muzik" userId="cbb4614b6255261d" providerId="LiveId" clId="{1506CA0F-49E4-4ABE-BAD7-808E8F02E53B}" dt="2021-02-28T12:18:38.261" v="738" actId="1076"/>
          <ac:picMkLst>
            <pc:docMk/>
            <pc:sldMk cId="2597411413" sldId="260"/>
            <ac:picMk id="8" creationId="{8B47AD81-66EC-41A1-A05D-8BC6C55BD1CB}"/>
          </ac:picMkLst>
        </pc:picChg>
        <pc:picChg chg="add mod">
          <ac:chgData name="vladimir muzik" userId="cbb4614b6255261d" providerId="LiveId" clId="{1506CA0F-49E4-4ABE-BAD7-808E8F02E53B}" dt="2021-02-28T12:14:51.358" v="736" actId="962"/>
          <ac:picMkLst>
            <pc:docMk/>
            <pc:sldMk cId="2597411413" sldId="260"/>
            <ac:picMk id="10" creationId="{2A5A3376-46C0-43E9-A6F7-79FE30BC3A9D}"/>
          </ac:picMkLst>
        </pc:picChg>
      </pc:sldChg>
      <pc:sldChg chg="addSp modSp mod">
        <pc:chgData name="vladimir muzik" userId="cbb4614b6255261d" providerId="LiveId" clId="{1506CA0F-49E4-4ABE-BAD7-808E8F02E53B}" dt="2021-02-28T17:27:39.045" v="2594" actId="113"/>
        <pc:sldMkLst>
          <pc:docMk/>
          <pc:sldMk cId="3164290240" sldId="261"/>
        </pc:sldMkLst>
        <pc:spChg chg="mod">
          <ac:chgData name="vladimir muzik" userId="cbb4614b6255261d" providerId="LiveId" clId="{1506CA0F-49E4-4ABE-BAD7-808E8F02E53B}" dt="2021-02-28T17:01:08.460" v="2282" actId="207"/>
          <ac:spMkLst>
            <pc:docMk/>
            <pc:sldMk cId="3164290240" sldId="261"/>
            <ac:spMk id="2" creationId="{B11E2C8F-637C-714B-A9FB-A2DF57E247CA}"/>
          </ac:spMkLst>
        </pc:spChg>
        <pc:spChg chg="add mod">
          <ac:chgData name="vladimir muzik" userId="cbb4614b6255261d" providerId="LiveId" clId="{1506CA0F-49E4-4ABE-BAD7-808E8F02E53B}" dt="2021-02-28T17:25:03.698" v="2574" actId="1076"/>
          <ac:spMkLst>
            <pc:docMk/>
            <pc:sldMk cId="3164290240" sldId="261"/>
            <ac:spMk id="5" creationId="{6012A2D0-8EFB-41B7-BB16-B0AA67DADFBD}"/>
          </ac:spMkLst>
        </pc:spChg>
        <pc:spChg chg="mod">
          <ac:chgData name="vladimir muzik" userId="cbb4614b6255261d" providerId="LiveId" clId="{1506CA0F-49E4-4ABE-BAD7-808E8F02E53B}" dt="2021-02-28T17:27:39.045" v="2594" actId="113"/>
          <ac:spMkLst>
            <pc:docMk/>
            <pc:sldMk cId="3164290240" sldId="261"/>
            <ac:spMk id="6" creationId="{9792E361-E015-475C-B549-65A54EFAB533}"/>
          </ac:spMkLst>
        </pc:spChg>
        <pc:spChg chg="add mod">
          <ac:chgData name="vladimir muzik" userId="cbb4614b6255261d" providerId="LiveId" clId="{1506CA0F-49E4-4ABE-BAD7-808E8F02E53B}" dt="2021-02-28T17:27:06.632" v="2592" actId="14100"/>
          <ac:spMkLst>
            <pc:docMk/>
            <pc:sldMk cId="3164290240" sldId="261"/>
            <ac:spMk id="7" creationId="{B190C156-B849-47A5-95BD-42AF944AF482}"/>
          </ac:spMkLst>
        </pc:spChg>
        <pc:picChg chg="add mod">
          <ac:chgData name="vladimir muzik" userId="cbb4614b6255261d" providerId="LiveId" clId="{1506CA0F-49E4-4ABE-BAD7-808E8F02E53B}" dt="2021-02-28T17:25:13.923" v="2577" actId="1076"/>
          <ac:picMkLst>
            <pc:docMk/>
            <pc:sldMk cId="3164290240" sldId="261"/>
            <ac:picMk id="4" creationId="{2F14E322-F8DF-4958-A45E-BC2F4ECF4C87}"/>
          </ac:picMkLst>
        </pc:picChg>
      </pc:sldChg>
      <pc:sldChg chg="addSp delSp modSp mod">
        <pc:chgData name="vladimir muzik" userId="cbb4614b6255261d" providerId="LiveId" clId="{1506CA0F-49E4-4ABE-BAD7-808E8F02E53B}" dt="2021-02-28T16:56:03.646" v="2280" actId="113"/>
        <pc:sldMkLst>
          <pc:docMk/>
          <pc:sldMk cId="782365724" sldId="263"/>
        </pc:sldMkLst>
        <pc:spChg chg="mod">
          <ac:chgData name="vladimir muzik" userId="cbb4614b6255261d" providerId="LiveId" clId="{1506CA0F-49E4-4ABE-BAD7-808E8F02E53B}" dt="2021-02-27T18:07:25.054" v="642" actId="207"/>
          <ac:spMkLst>
            <pc:docMk/>
            <pc:sldMk cId="782365724" sldId="263"/>
            <ac:spMk id="2" creationId="{B11E2C8F-637C-714B-A9FB-A2DF57E247CA}"/>
          </ac:spMkLst>
        </pc:spChg>
        <pc:spChg chg="add del">
          <ac:chgData name="vladimir muzik" userId="cbb4614b6255261d" providerId="LiveId" clId="{1506CA0F-49E4-4ABE-BAD7-808E8F02E53B}" dt="2021-02-28T16:50:48.130" v="2085" actId="11529"/>
          <ac:spMkLst>
            <pc:docMk/>
            <pc:sldMk cId="782365724" sldId="263"/>
            <ac:spMk id="3" creationId="{33DA2CAC-8222-4C3E-ACB2-5E9E2D767FDE}"/>
          </ac:spMkLst>
        </pc:spChg>
        <pc:spChg chg="add mod">
          <ac:chgData name="vladimir muzik" userId="cbb4614b6255261d" providerId="LiveId" clId="{1506CA0F-49E4-4ABE-BAD7-808E8F02E53B}" dt="2021-02-28T16:55:03.897" v="2258" actId="1076"/>
          <ac:spMkLst>
            <pc:docMk/>
            <pc:sldMk cId="782365724" sldId="263"/>
            <ac:spMk id="4" creationId="{3C8CCA10-5A0E-475B-9F22-68C3D71EF991}"/>
          </ac:spMkLst>
        </pc:spChg>
        <pc:spChg chg="mod">
          <ac:chgData name="vladimir muzik" userId="cbb4614b6255261d" providerId="LiveId" clId="{1506CA0F-49E4-4ABE-BAD7-808E8F02E53B}" dt="2021-02-28T16:56:03.646" v="2280" actId="113"/>
          <ac:spMkLst>
            <pc:docMk/>
            <pc:sldMk cId="782365724" sldId="263"/>
            <ac:spMk id="6" creationId="{D1D76AEB-8ED5-467D-A812-D8D860651386}"/>
          </ac:spMkLst>
        </pc:spChg>
        <pc:spChg chg="add mod">
          <ac:chgData name="vladimir muzik" userId="cbb4614b6255261d" providerId="LiveId" clId="{1506CA0F-49E4-4ABE-BAD7-808E8F02E53B}" dt="2021-02-28T16:55:12.745" v="2261" actId="1076"/>
          <ac:spMkLst>
            <pc:docMk/>
            <pc:sldMk cId="782365724" sldId="263"/>
            <ac:spMk id="8" creationId="{EF1D297C-E21B-479D-9D52-F103685E8D34}"/>
          </ac:spMkLst>
        </pc:spChg>
        <pc:spChg chg="add mod">
          <ac:chgData name="vladimir muzik" userId="cbb4614b6255261d" providerId="LiveId" clId="{1506CA0F-49E4-4ABE-BAD7-808E8F02E53B}" dt="2021-02-28T16:55:18.545" v="2263" actId="1076"/>
          <ac:spMkLst>
            <pc:docMk/>
            <pc:sldMk cId="782365724" sldId="263"/>
            <ac:spMk id="9" creationId="{69FBF9FC-7244-46B0-A9EC-3BAF428F70D2}"/>
          </ac:spMkLst>
        </pc:spChg>
      </pc:sldChg>
      <pc:sldChg chg="del">
        <pc:chgData name="vladimir muzik" userId="cbb4614b6255261d" providerId="LiveId" clId="{1506CA0F-49E4-4ABE-BAD7-808E8F02E53B}" dt="2021-02-27T18:06:12.496" v="639" actId="2696"/>
        <pc:sldMkLst>
          <pc:docMk/>
          <pc:sldMk cId="782365724" sldId="264"/>
        </pc:sldMkLst>
      </pc:sldChg>
      <pc:sldChg chg="addSp modSp mod">
        <pc:chgData name="vladimir muzik" userId="cbb4614b6255261d" providerId="LiveId" clId="{1506CA0F-49E4-4ABE-BAD7-808E8F02E53B}" dt="2021-02-28T12:58:22.987" v="1285" actId="113"/>
        <pc:sldMkLst>
          <pc:docMk/>
          <pc:sldMk cId="782365724" sldId="265"/>
        </pc:sldMkLst>
        <pc:spChg chg="mod">
          <ac:chgData name="vladimir muzik" userId="cbb4614b6255261d" providerId="LiveId" clId="{1506CA0F-49E4-4ABE-BAD7-808E8F02E53B}" dt="2021-02-27T18:09:59.877" v="643" actId="207"/>
          <ac:spMkLst>
            <pc:docMk/>
            <pc:sldMk cId="782365724" sldId="265"/>
            <ac:spMk id="2" creationId="{B11E2C8F-637C-714B-A9FB-A2DF57E247CA}"/>
          </ac:spMkLst>
        </pc:spChg>
        <pc:spChg chg="add mod">
          <ac:chgData name="vladimir muzik" userId="cbb4614b6255261d" providerId="LiveId" clId="{1506CA0F-49E4-4ABE-BAD7-808E8F02E53B}" dt="2021-02-28T12:25:01.731" v="803" actId="1076"/>
          <ac:spMkLst>
            <pc:docMk/>
            <pc:sldMk cId="782365724" sldId="265"/>
            <ac:spMk id="3" creationId="{B303EBEF-8C88-450D-A6B3-130FC8CDC86C}"/>
          </ac:spMkLst>
        </pc:spChg>
        <pc:spChg chg="mod">
          <ac:chgData name="vladimir muzik" userId="cbb4614b6255261d" providerId="LiveId" clId="{1506CA0F-49E4-4ABE-BAD7-808E8F02E53B}" dt="2021-02-28T12:58:22.987" v="1285" actId="113"/>
          <ac:spMkLst>
            <pc:docMk/>
            <pc:sldMk cId="782365724" sldId="265"/>
            <ac:spMk id="6" creationId="{D1D76AEB-8ED5-467D-A812-D8D860651386}"/>
          </ac:spMkLst>
        </pc:spChg>
        <pc:spChg chg="add mod">
          <ac:chgData name="vladimir muzik" userId="cbb4614b6255261d" providerId="LiveId" clId="{1506CA0F-49E4-4ABE-BAD7-808E8F02E53B}" dt="2021-02-28T12:25:34.839" v="808" actId="122"/>
          <ac:spMkLst>
            <pc:docMk/>
            <pc:sldMk cId="782365724" sldId="265"/>
            <ac:spMk id="7" creationId="{32A560DC-CFCC-45AB-8153-8D8BB159F5A6}"/>
          </ac:spMkLst>
        </pc:spChg>
        <pc:spChg chg="add mod">
          <ac:chgData name="vladimir muzik" userId="cbb4614b6255261d" providerId="LiveId" clId="{1506CA0F-49E4-4ABE-BAD7-808E8F02E53B}" dt="2021-02-28T12:27:00.663" v="829" actId="122"/>
          <ac:spMkLst>
            <pc:docMk/>
            <pc:sldMk cId="782365724" sldId="265"/>
            <ac:spMk id="8" creationId="{87050E89-19FA-4289-8DE1-F80D1DAB5812}"/>
          </ac:spMkLst>
        </pc:spChg>
        <pc:spChg chg="add mod">
          <ac:chgData name="vladimir muzik" userId="cbb4614b6255261d" providerId="LiveId" clId="{1506CA0F-49E4-4ABE-BAD7-808E8F02E53B}" dt="2021-02-28T12:31:30.388" v="924" actId="1076"/>
          <ac:spMkLst>
            <pc:docMk/>
            <pc:sldMk cId="782365724" sldId="265"/>
            <ac:spMk id="9" creationId="{94F9408D-CBAD-4601-98AC-4BC16B8F09E0}"/>
          </ac:spMkLst>
        </pc:spChg>
        <pc:spChg chg="add mod">
          <ac:chgData name="vladimir muzik" userId="cbb4614b6255261d" providerId="LiveId" clId="{1506CA0F-49E4-4ABE-BAD7-808E8F02E53B}" dt="2021-02-28T12:58:11.328" v="1284" actId="207"/>
          <ac:spMkLst>
            <pc:docMk/>
            <pc:sldMk cId="782365724" sldId="265"/>
            <ac:spMk id="10" creationId="{C61DB22F-0EAC-4FE8-B40B-2ECDD6F5D3ED}"/>
          </ac:spMkLst>
        </pc:spChg>
        <pc:spChg chg="add mod">
          <ac:chgData name="vladimir muzik" userId="cbb4614b6255261d" providerId="LiveId" clId="{1506CA0F-49E4-4ABE-BAD7-808E8F02E53B}" dt="2021-02-28T12:58:03.241" v="1282" actId="207"/>
          <ac:spMkLst>
            <pc:docMk/>
            <pc:sldMk cId="782365724" sldId="265"/>
            <ac:spMk id="12" creationId="{12235608-04E0-4679-980D-5467DE5CBE12}"/>
          </ac:spMkLst>
        </pc:spChg>
      </pc:sldChg>
      <pc:sldChg chg="addSp delSp modSp mod">
        <pc:chgData name="vladimir muzik" userId="cbb4614b6255261d" providerId="LiveId" clId="{1506CA0F-49E4-4ABE-BAD7-808E8F02E53B}" dt="2021-02-28T17:30:49.409" v="2605" actId="113"/>
        <pc:sldMkLst>
          <pc:docMk/>
          <pc:sldMk cId="782365724" sldId="266"/>
        </pc:sldMkLst>
        <pc:spChg chg="mod">
          <ac:chgData name="vladimir muzik" userId="cbb4614b6255261d" providerId="LiveId" clId="{1506CA0F-49E4-4ABE-BAD7-808E8F02E53B}" dt="2021-02-28T09:10:41.521" v="672" actId="14100"/>
          <ac:spMkLst>
            <pc:docMk/>
            <pc:sldMk cId="782365724" sldId="266"/>
            <ac:spMk id="2" creationId="{B11E2C8F-637C-714B-A9FB-A2DF57E247CA}"/>
          </ac:spMkLst>
        </pc:spChg>
        <pc:spChg chg="add del mod">
          <ac:chgData name="vladimir muzik" userId="cbb4614b6255261d" providerId="LiveId" clId="{1506CA0F-49E4-4ABE-BAD7-808E8F02E53B}" dt="2021-02-28T09:12:17.166" v="684" actId="11529"/>
          <ac:spMkLst>
            <pc:docMk/>
            <pc:sldMk cId="782365724" sldId="266"/>
            <ac:spMk id="3" creationId="{03665DB9-26DE-4FAB-AB75-85DE4539F6D5}"/>
          </ac:spMkLst>
        </pc:spChg>
        <pc:spChg chg="mod">
          <ac:chgData name="vladimir muzik" userId="cbb4614b6255261d" providerId="LiveId" clId="{1506CA0F-49E4-4ABE-BAD7-808E8F02E53B}" dt="2021-02-28T17:30:49.409" v="2605" actId="113"/>
          <ac:spMkLst>
            <pc:docMk/>
            <pc:sldMk cId="782365724" sldId="266"/>
            <ac:spMk id="6" creationId="{D1D76AEB-8ED5-467D-A812-D8D860651386}"/>
          </ac:spMkLst>
        </pc:spChg>
        <pc:graphicFrameChg chg="mod">
          <ac:chgData name="vladimir muzik" userId="cbb4614b6255261d" providerId="LiveId" clId="{1506CA0F-49E4-4ABE-BAD7-808E8F02E53B}" dt="2021-02-28T12:56:14.583" v="1279" actId="692"/>
          <ac:graphicFrameMkLst>
            <pc:docMk/>
            <pc:sldMk cId="782365724" sldId="266"/>
            <ac:graphicFrameMk id="1026" creationId="{00000000-0000-0000-0000-000000000000}"/>
          </ac:graphicFrameMkLst>
        </pc:graphicFrameChg>
      </pc:sldChg>
      <pc:sldChg chg="addSp delSp modSp mod">
        <pc:chgData name="vladimir muzik" userId="cbb4614b6255261d" providerId="LiveId" clId="{1506CA0F-49E4-4ABE-BAD7-808E8F02E53B}" dt="2021-02-28T17:30:24.587" v="2604" actId="1076"/>
        <pc:sldMkLst>
          <pc:docMk/>
          <pc:sldMk cId="782365724" sldId="267"/>
        </pc:sldMkLst>
        <pc:spChg chg="mod">
          <ac:chgData name="vladimir muzik" userId="cbb4614b6255261d" providerId="LiveId" clId="{1506CA0F-49E4-4ABE-BAD7-808E8F02E53B}" dt="2021-02-28T17:17:21.486" v="2515" actId="20577"/>
          <ac:spMkLst>
            <pc:docMk/>
            <pc:sldMk cId="782365724" sldId="267"/>
            <ac:spMk id="6" creationId="{D1D76AEB-8ED5-467D-A812-D8D860651386}"/>
          </ac:spMkLst>
        </pc:spChg>
        <pc:picChg chg="add mod">
          <ac:chgData name="vladimir muzik" userId="cbb4614b6255261d" providerId="LiveId" clId="{1506CA0F-49E4-4ABE-BAD7-808E8F02E53B}" dt="2021-02-28T17:11:07.450" v="2503" actId="14100"/>
          <ac:picMkLst>
            <pc:docMk/>
            <pc:sldMk cId="782365724" sldId="267"/>
            <ac:picMk id="4" creationId="{F81765C5-09D0-495A-88D1-F2A8FFCCAE51}"/>
          </ac:picMkLst>
        </pc:picChg>
        <pc:picChg chg="add del mod">
          <ac:chgData name="vladimir muzik" userId="cbb4614b6255261d" providerId="LiveId" clId="{1506CA0F-49E4-4ABE-BAD7-808E8F02E53B}" dt="2021-02-28T17:29:12.040" v="2599" actId="478"/>
          <ac:picMkLst>
            <pc:docMk/>
            <pc:sldMk cId="782365724" sldId="267"/>
            <ac:picMk id="7" creationId="{AC45E7DB-9906-412C-BF19-E49351A53AA8}"/>
          </ac:picMkLst>
        </pc:picChg>
        <pc:picChg chg="add mod">
          <ac:chgData name="vladimir muzik" userId="cbb4614b6255261d" providerId="LiveId" clId="{1506CA0F-49E4-4ABE-BAD7-808E8F02E53B}" dt="2021-02-28T17:30:24.587" v="2604" actId="1076"/>
          <ac:picMkLst>
            <pc:docMk/>
            <pc:sldMk cId="782365724" sldId="267"/>
            <ac:picMk id="9" creationId="{2D210B80-2724-4C86-9DE2-D34494A74F23}"/>
          </ac:picMkLst>
        </pc:picChg>
      </pc:sldChg>
      <pc:sldChg chg="addSp delSp modSp mod">
        <pc:chgData name="vladimir muzik" userId="cbb4614b6255261d" providerId="LiveId" clId="{1506CA0F-49E4-4ABE-BAD7-808E8F02E53B}" dt="2021-02-28T12:52:58.295" v="1153" actId="1076"/>
        <pc:sldMkLst>
          <pc:docMk/>
          <pc:sldMk cId="2597411413" sldId="268"/>
        </pc:sldMkLst>
        <pc:spChg chg="mod">
          <ac:chgData name="vladimir muzik" userId="cbb4614b6255261d" providerId="LiveId" clId="{1506CA0F-49E4-4ABE-BAD7-808E8F02E53B}" dt="2021-02-28T12:34:09.245" v="934" actId="207"/>
          <ac:spMkLst>
            <pc:docMk/>
            <pc:sldMk cId="2597411413" sldId="268"/>
            <ac:spMk id="2" creationId="{B11E2C8F-637C-714B-A9FB-A2DF57E247CA}"/>
          </ac:spMkLst>
        </pc:spChg>
        <pc:spChg chg="add del mod">
          <ac:chgData name="vladimir muzik" userId="cbb4614b6255261d" providerId="LiveId" clId="{1506CA0F-49E4-4ABE-BAD7-808E8F02E53B}" dt="2021-02-28T12:35:55.029" v="947" actId="11529"/>
          <ac:spMkLst>
            <pc:docMk/>
            <pc:sldMk cId="2597411413" sldId="268"/>
            <ac:spMk id="3" creationId="{0A7D97CD-6EA2-4C2D-8767-8C85E7291791}"/>
          </ac:spMkLst>
        </pc:spChg>
        <pc:spChg chg="add mod">
          <ac:chgData name="vladimir muzik" userId="cbb4614b6255261d" providerId="LiveId" clId="{1506CA0F-49E4-4ABE-BAD7-808E8F02E53B}" dt="2021-02-28T12:49:00.960" v="1133" actId="1076"/>
          <ac:spMkLst>
            <pc:docMk/>
            <pc:sldMk cId="2597411413" sldId="268"/>
            <ac:spMk id="4" creationId="{FADD9FC8-895F-42BD-AE99-9B86F97BD331}"/>
          </ac:spMkLst>
        </pc:spChg>
        <pc:spChg chg="mod">
          <ac:chgData name="vladimir muzik" userId="cbb4614b6255261d" providerId="LiveId" clId="{1506CA0F-49E4-4ABE-BAD7-808E8F02E53B}" dt="2021-02-28T12:48:30.892" v="1125" actId="20577"/>
          <ac:spMkLst>
            <pc:docMk/>
            <pc:sldMk cId="2597411413" sldId="268"/>
            <ac:spMk id="7" creationId="{00000000-0000-0000-0000-000000000000}"/>
          </ac:spMkLst>
        </pc:spChg>
        <pc:spChg chg="add mod">
          <ac:chgData name="vladimir muzik" userId="cbb4614b6255261d" providerId="LiveId" clId="{1506CA0F-49E4-4ABE-BAD7-808E8F02E53B}" dt="2021-02-28T12:49:44.886" v="1144" actId="1076"/>
          <ac:spMkLst>
            <pc:docMk/>
            <pc:sldMk cId="2597411413" sldId="268"/>
            <ac:spMk id="8" creationId="{3289944A-C6CE-4E60-B34A-B99378CF70A5}"/>
          </ac:spMkLst>
        </pc:spChg>
        <pc:spChg chg="add mod">
          <ac:chgData name="vladimir muzik" userId="cbb4614b6255261d" providerId="LiveId" clId="{1506CA0F-49E4-4ABE-BAD7-808E8F02E53B}" dt="2021-02-28T12:49:51.022" v="1145" actId="1076"/>
          <ac:spMkLst>
            <pc:docMk/>
            <pc:sldMk cId="2597411413" sldId="268"/>
            <ac:spMk id="9" creationId="{6EB04B97-67E1-440E-B124-2D78BA6BD2D2}"/>
          </ac:spMkLst>
        </pc:spChg>
        <pc:spChg chg="add mod">
          <ac:chgData name="vladimir muzik" userId="cbb4614b6255261d" providerId="LiveId" clId="{1506CA0F-49E4-4ABE-BAD7-808E8F02E53B}" dt="2021-02-28T12:48:50.558" v="1130" actId="1076"/>
          <ac:spMkLst>
            <pc:docMk/>
            <pc:sldMk cId="2597411413" sldId="268"/>
            <ac:spMk id="10" creationId="{26788CDA-B901-4292-BB9D-6CE2BB74458B}"/>
          </ac:spMkLst>
        </pc:spChg>
        <pc:spChg chg="add mod">
          <ac:chgData name="vladimir muzik" userId="cbb4614b6255261d" providerId="LiveId" clId="{1506CA0F-49E4-4ABE-BAD7-808E8F02E53B}" dt="2021-02-28T12:48:38.118" v="1127" actId="1076"/>
          <ac:spMkLst>
            <pc:docMk/>
            <pc:sldMk cId="2597411413" sldId="268"/>
            <ac:spMk id="12" creationId="{0FDC62FA-78D4-4118-9000-BD5903CA517A}"/>
          </ac:spMkLst>
        </pc:spChg>
        <pc:spChg chg="add mod">
          <ac:chgData name="vladimir muzik" userId="cbb4614b6255261d" providerId="LiveId" clId="{1506CA0F-49E4-4ABE-BAD7-808E8F02E53B}" dt="2021-02-28T12:48:34.230" v="1126" actId="1076"/>
          <ac:spMkLst>
            <pc:docMk/>
            <pc:sldMk cId="2597411413" sldId="268"/>
            <ac:spMk id="14" creationId="{54FDA4F9-6849-4659-B02D-C9843CB012D7}"/>
          </ac:spMkLst>
        </pc:spChg>
        <pc:spChg chg="add mod">
          <ac:chgData name="vladimir muzik" userId="cbb4614b6255261d" providerId="LiveId" clId="{1506CA0F-49E4-4ABE-BAD7-808E8F02E53B}" dt="2021-02-28T12:48:44.743" v="1128" actId="1076"/>
          <ac:spMkLst>
            <pc:docMk/>
            <pc:sldMk cId="2597411413" sldId="268"/>
            <ac:spMk id="15" creationId="{75A5C2CE-CC8C-4046-BECF-76906FB498F3}"/>
          </ac:spMkLst>
        </pc:spChg>
        <pc:picChg chg="add mod">
          <ac:chgData name="vladimir muzik" userId="cbb4614b6255261d" providerId="LiveId" clId="{1506CA0F-49E4-4ABE-BAD7-808E8F02E53B}" dt="2021-02-28T12:50:45.342" v="1149" actId="1076"/>
          <ac:picMkLst>
            <pc:docMk/>
            <pc:sldMk cId="2597411413" sldId="268"/>
            <ac:picMk id="6" creationId="{BFF2AE2F-F308-438A-BA43-95653B94498B}"/>
          </ac:picMkLst>
        </pc:picChg>
        <pc:picChg chg="add mod">
          <ac:chgData name="vladimir muzik" userId="cbb4614b6255261d" providerId="LiveId" clId="{1506CA0F-49E4-4ABE-BAD7-808E8F02E53B}" dt="2021-02-28T12:52:58.295" v="1153" actId="1076"/>
          <ac:picMkLst>
            <pc:docMk/>
            <pc:sldMk cId="2597411413" sldId="268"/>
            <ac:picMk id="17" creationId="{B44DCC7C-73A1-43CB-8F28-EB67250B767D}"/>
          </ac:picMkLst>
        </pc:picChg>
      </pc:sldChg>
      <pc:sldChg chg="addSp modSp mod">
        <pc:chgData name="vladimir muzik" userId="cbb4614b6255261d" providerId="LiveId" clId="{1506CA0F-49E4-4ABE-BAD7-808E8F02E53B}" dt="2021-02-28T13:38:02.735" v="1916" actId="12"/>
        <pc:sldMkLst>
          <pc:docMk/>
          <pc:sldMk cId="3164290240" sldId="269"/>
        </pc:sldMkLst>
        <pc:spChg chg="mod">
          <ac:chgData name="vladimir muzik" userId="cbb4614b6255261d" providerId="LiveId" clId="{1506CA0F-49E4-4ABE-BAD7-808E8F02E53B}" dt="2021-02-28T13:25:15.109" v="1802" actId="207"/>
          <ac:spMkLst>
            <pc:docMk/>
            <pc:sldMk cId="3164290240" sldId="269"/>
            <ac:spMk id="2" creationId="{B11E2C8F-637C-714B-A9FB-A2DF57E247CA}"/>
          </ac:spMkLst>
        </pc:spChg>
        <pc:spChg chg="add mod">
          <ac:chgData name="vladimir muzik" userId="cbb4614b6255261d" providerId="LiveId" clId="{1506CA0F-49E4-4ABE-BAD7-808E8F02E53B}" dt="2021-02-28T13:38:02.735" v="1916" actId="12"/>
          <ac:spMkLst>
            <pc:docMk/>
            <pc:sldMk cId="3164290240" sldId="269"/>
            <ac:spMk id="3" creationId="{902CEBF7-31AD-407A-B1F6-78F7591B2FEB}"/>
          </ac:spMkLst>
        </pc:spChg>
        <pc:spChg chg="mod">
          <ac:chgData name="vladimir muzik" userId="cbb4614b6255261d" providerId="LiveId" clId="{1506CA0F-49E4-4ABE-BAD7-808E8F02E53B}" dt="2021-02-28T13:37:29.344" v="1915" actId="122"/>
          <ac:spMkLst>
            <pc:docMk/>
            <pc:sldMk cId="3164290240" sldId="269"/>
            <ac:spMk id="6" creationId="{9792E361-E015-475C-B549-65A54EFAB533}"/>
          </ac:spMkLst>
        </pc:spChg>
      </pc:sldChg>
      <pc:sldChg chg="addSp delSp modSp mod">
        <pc:chgData name="vladimir muzik" userId="cbb4614b6255261d" providerId="LiveId" clId="{1506CA0F-49E4-4ABE-BAD7-808E8F02E53B}" dt="2021-02-28T13:16:50.156" v="1794" actId="20577"/>
        <pc:sldMkLst>
          <pc:docMk/>
          <pc:sldMk cId="3164290240" sldId="270"/>
        </pc:sldMkLst>
        <pc:spChg chg="mod">
          <ac:chgData name="vladimir muzik" userId="cbb4614b6255261d" providerId="LiveId" clId="{1506CA0F-49E4-4ABE-BAD7-808E8F02E53B}" dt="2021-02-28T13:03:50.605" v="1308" actId="207"/>
          <ac:spMkLst>
            <pc:docMk/>
            <pc:sldMk cId="3164290240" sldId="270"/>
            <ac:spMk id="2" creationId="{B11E2C8F-637C-714B-A9FB-A2DF57E247CA}"/>
          </ac:spMkLst>
        </pc:spChg>
        <pc:spChg chg="add del mod">
          <ac:chgData name="vladimir muzik" userId="cbb4614b6255261d" providerId="LiveId" clId="{1506CA0F-49E4-4ABE-BAD7-808E8F02E53B}" dt="2021-02-28T13:06:55.760" v="1391" actId="11529"/>
          <ac:spMkLst>
            <pc:docMk/>
            <pc:sldMk cId="3164290240" sldId="270"/>
            <ac:spMk id="3" creationId="{C32282C4-E6D1-4432-916F-F3774E32C63C}"/>
          </ac:spMkLst>
        </pc:spChg>
        <pc:spChg chg="mod">
          <ac:chgData name="vladimir muzik" userId="cbb4614b6255261d" providerId="LiveId" clId="{1506CA0F-49E4-4ABE-BAD7-808E8F02E53B}" dt="2021-02-28T13:16:50.156" v="1794" actId="20577"/>
          <ac:spMkLst>
            <pc:docMk/>
            <pc:sldMk cId="3164290240" sldId="270"/>
            <ac:spMk id="6" creationId="{9792E361-E015-475C-B549-65A54EFAB533}"/>
          </ac:spMkLst>
        </pc:spChg>
        <pc:picChg chg="add mod">
          <ac:chgData name="vladimir muzik" userId="cbb4614b6255261d" providerId="LiveId" clId="{1506CA0F-49E4-4ABE-BAD7-808E8F02E53B}" dt="2021-02-28T13:16:17.490" v="1764" actId="1076"/>
          <ac:picMkLst>
            <pc:docMk/>
            <pc:sldMk cId="3164290240" sldId="270"/>
            <ac:picMk id="5" creationId="{1002FB30-AF82-4810-821C-5069A623A552}"/>
          </ac:picMkLst>
        </pc:picChg>
      </pc:sldChg>
    </pc:docChg>
  </pc:docChgLst>
  <pc:docChgLst>
    <pc:chgData name="vladimir muzik" userId="cbb4614b6255261d" providerId="LiveId" clId="{09A45343-D9C7-4948-B842-1DAC882D4F08}"/>
    <pc:docChg chg="undo custSel modSld">
      <pc:chgData name="vladimir muzik" userId="cbb4614b6255261d" providerId="LiveId" clId="{09A45343-D9C7-4948-B842-1DAC882D4F08}" dt="2021-03-01T21:44:05.353" v="350" actId="207"/>
      <pc:docMkLst>
        <pc:docMk/>
      </pc:docMkLst>
      <pc:sldChg chg="modSp mod">
        <pc:chgData name="vladimir muzik" userId="cbb4614b6255261d" providerId="LiveId" clId="{09A45343-D9C7-4948-B842-1DAC882D4F08}" dt="2021-03-01T20:50:42.650" v="20"/>
        <pc:sldMkLst>
          <pc:docMk/>
          <pc:sldMk cId="577354011" sldId="258"/>
        </pc:sldMkLst>
        <pc:spChg chg="mod">
          <ac:chgData name="vladimir muzik" userId="cbb4614b6255261d" providerId="LiveId" clId="{09A45343-D9C7-4948-B842-1DAC882D4F08}" dt="2021-03-01T20:50:42.650" v="20"/>
          <ac:spMkLst>
            <pc:docMk/>
            <pc:sldMk cId="577354011" sldId="258"/>
            <ac:spMk id="12" creationId="{51C31D47-9500-4CA7-B216-F873AE7C9757}"/>
          </ac:spMkLst>
        </pc:spChg>
      </pc:sldChg>
      <pc:sldChg chg="modSp mod">
        <pc:chgData name="vladimir muzik" userId="cbb4614b6255261d" providerId="LiveId" clId="{09A45343-D9C7-4948-B842-1DAC882D4F08}" dt="2021-03-01T20:58:30.865" v="88" actId="113"/>
        <pc:sldMkLst>
          <pc:docMk/>
          <pc:sldMk cId="2597411413" sldId="260"/>
        </pc:sldMkLst>
        <pc:spChg chg="mod">
          <ac:chgData name="vladimir muzik" userId="cbb4614b6255261d" providerId="LiveId" clId="{09A45343-D9C7-4948-B842-1DAC882D4F08}" dt="2021-03-01T20:58:30.865" v="88" actId="113"/>
          <ac:spMkLst>
            <pc:docMk/>
            <pc:sldMk cId="2597411413" sldId="260"/>
            <ac:spMk id="3" creationId="{503B2C8D-BA2C-4A67-90B6-759AD1F3403D}"/>
          </ac:spMkLst>
        </pc:spChg>
      </pc:sldChg>
      <pc:sldChg chg="modSp mod">
        <pc:chgData name="vladimir muzik" userId="cbb4614b6255261d" providerId="LiveId" clId="{09A45343-D9C7-4948-B842-1DAC882D4F08}" dt="2021-03-01T21:02:26.932" v="119" actId="14100"/>
        <pc:sldMkLst>
          <pc:docMk/>
          <pc:sldMk cId="3164290240" sldId="261"/>
        </pc:sldMkLst>
        <pc:spChg chg="mod">
          <ac:chgData name="vladimir muzik" userId="cbb4614b6255261d" providerId="LiveId" clId="{09A45343-D9C7-4948-B842-1DAC882D4F08}" dt="2021-03-01T21:02:11.600" v="118" actId="20577"/>
          <ac:spMkLst>
            <pc:docMk/>
            <pc:sldMk cId="3164290240" sldId="261"/>
            <ac:spMk id="6" creationId="{9792E361-E015-475C-B549-65A54EFAB533}"/>
          </ac:spMkLst>
        </pc:spChg>
        <pc:picChg chg="mod">
          <ac:chgData name="vladimir muzik" userId="cbb4614b6255261d" providerId="LiveId" clId="{09A45343-D9C7-4948-B842-1DAC882D4F08}" dt="2021-03-01T21:02:26.932" v="119" actId="14100"/>
          <ac:picMkLst>
            <pc:docMk/>
            <pc:sldMk cId="3164290240" sldId="261"/>
            <ac:picMk id="4" creationId="{2F14E322-F8DF-4958-A45E-BC2F4ECF4C87}"/>
          </ac:picMkLst>
        </pc:picChg>
      </pc:sldChg>
      <pc:sldChg chg="modSp mod">
        <pc:chgData name="vladimir muzik" userId="cbb4614b6255261d" providerId="LiveId" clId="{09A45343-D9C7-4948-B842-1DAC882D4F08}" dt="2021-03-01T21:44:05.353" v="350" actId="207"/>
        <pc:sldMkLst>
          <pc:docMk/>
          <pc:sldMk cId="782365724" sldId="265"/>
        </pc:sldMkLst>
        <pc:spChg chg="mod">
          <ac:chgData name="vladimir muzik" userId="cbb4614b6255261d" providerId="LiveId" clId="{09A45343-D9C7-4948-B842-1DAC882D4F08}" dt="2021-03-01T21:29:58.782" v="235" actId="207"/>
          <ac:spMkLst>
            <pc:docMk/>
            <pc:sldMk cId="782365724" sldId="265"/>
            <ac:spMk id="6" creationId="{D1D76AEB-8ED5-467D-A812-D8D860651386}"/>
          </ac:spMkLst>
        </pc:spChg>
        <pc:spChg chg="mod">
          <ac:chgData name="vladimir muzik" userId="cbb4614b6255261d" providerId="LiveId" clId="{09A45343-D9C7-4948-B842-1DAC882D4F08}" dt="2021-03-01T21:30:24.545" v="238" actId="113"/>
          <ac:spMkLst>
            <pc:docMk/>
            <pc:sldMk cId="782365724" sldId="265"/>
            <ac:spMk id="15" creationId="{103246B6-3BB3-4EAC-BDEC-02C4A3B555F9}"/>
          </ac:spMkLst>
        </pc:spChg>
        <pc:spChg chg="mod">
          <ac:chgData name="vladimir muzik" userId="cbb4614b6255261d" providerId="LiveId" clId="{09A45343-D9C7-4948-B842-1DAC882D4F08}" dt="2021-03-01T21:31:09.319" v="245" actId="113"/>
          <ac:spMkLst>
            <pc:docMk/>
            <pc:sldMk cId="782365724" sldId="265"/>
            <ac:spMk id="21" creationId="{6BF051C9-6576-430B-A289-34E2288C0F1A}"/>
          </ac:spMkLst>
        </pc:spChg>
        <pc:spChg chg="mod">
          <ac:chgData name="vladimir muzik" userId="cbb4614b6255261d" providerId="LiveId" clId="{09A45343-D9C7-4948-B842-1DAC882D4F08}" dt="2021-03-01T21:43:52.944" v="349" actId="207"/>
          <ac:spMkLst>
            <pc:docMk/>
            <pc:sldMk cId="782365724" sldId="265"/>
            <ac:spMk id="25" creationId="{1EE53963-9047-49D8-8DF2-35F89342E74B}"/>
          </ac:spMkLst>
        </pc:spChg>
        <pc:spChg chg="mod">
          <ac:chgData name="vladimir muzik" userId="cbb4614b6255261d" providerId="LiveId" clId="{09A45343-D9C7-4948-B842-1DAC882D4F08}" dt="2021-03-01T21:44:05.353" v="350" actId="207"/>
          <ac:spMkLst>
            <pc:docMk/>
            <pc:sldMk cId="782365724" sldId="265"/>
            <ac:spMk id="26" creationId="{86E7AF18-6227-4B3C-BAE8-4ED7969E4D2E}"/>
          </ac:spMkLst>
        </pc:spChg>
        <pc:spChg chg="mod">
          <ac:chgData name="vladimir muzik" userId="cbb4614b6255261d" providerId="LiveId" clId="{09A45343-D9C7-4948-B842-1DAC882D4F08}" dt="2021-03-01T21:30:55.568" v="244" actId="113"/>
          <ac:spMkLst>
            <pc:docMk/>
            <pc:sldMk cId="782365724" sldId="265"/>
            <ac:spMk id="30" creationId="{58F76B6B-37FF-4433-9D7F-ED1F1C9E3873}"/>
          </ac:spMkLst>
        </pc:spChg>
        <pc:spChg chg="mod">
          <ac:chgData name="vladimir muzik" userId="cbb4614b6255261d" providerId="LiveId" clId="{09A45343-D9C7-4948-B842-1DAC882D4F08}" dt="2021-03-01T21:30:48.047" v="242" actId="113"/>
          <ac:spMkLst>
            <pc:docMk/>
            <pc:sldMk cId="782365724" sldId="265"/>
            <ac:spMk id="31" creationId="{7DFB4618-E93E-42BA-BCFB-DF7A228B5D08}"/>
          </ac:spMkLst>
        </pc:spChg>
      </pc:sldChg>
      <pc:sldChg chg="modSp mod">
        <pc:chgData name="vladimir muzik" userId="cbb4614b6255261d" providerId="LiveId" clId="{09A45343-D9C7-4948-B842-1DAC882D4F08}" dt="2021-03-01T21:29:06.717" v="233" actId="14100"/>
        <pc:sldMkLst>
          <pc:docMk/>
          <pc:sldMk cId="782365724" sldId="267"/>
        </pc:sldMkLst>
        <pc:spChg chg="mod">
          <ac:chgData name="vladimir muzik" userId="cbb4614b6255261d" providerId="LiveId" clId="{09A45343-D9C7-4948-B842-1DAC882D4F08}" dt="2021-03-01T21:28:48.889" v="231" actId="255"/>
          <ac:spMkLst>
            <pc:docMk/>
            <pc:sldMk cId="782365724" sldId="267"/>
            <ac:spMk id="6" creationId="{D1D76AEB-8ED5-467D-A812-D8D860651386}"/>
          </ac:spMkLst>
        </pc:spChg>
        <pc:picChg chg="mod">
          <ac:chgData name="vladimir muzik" userId="cbb4614b6255261d" providerId="LiveId" clId="{09A45343-D9C7-4948-B842-1DAC882D4F08}" dt="2021-03-01T21:29:06.717" v="233" actId="14100"/>
          <ac:picMkLst>
            <pc:docMk/>
            <pc:sldMk cId="782365724" sldId="267"/>
            <ac:picMk id="18433" creationId="{00000000-0000-0000-0000-000000000000}"/>
          </ac:picMkLst>
        </pc:picChg>
      </pc:sldChg>
      <pc:sldChg chg="modSp mod">
        <pc:chgData name="vladimir muzik" userId="cbb4614b6255261d" providerId="LiveId" clId="{09A45343-D9C7-4948-B842-1DAC882D4F08}" dt="2021-03-01T21:02:01.677" v="117" actId="113"/>
        <pc:sldMkLst>
          <pc:docMk/>
          <pc:sldMk cId="2597411413" sldId="268"/>
        </pc:sldMkLst>
        <pc:spChg chg="mod">
          <ac:chgData name="vladimir muzik" userId="cbb4614b6255261d" providerId="LiveId" clId="{09A45343-D9C7-4948-B842-1DAC882D4F08}" dt="2021-03-01T21:01:52.532" v="116" actId="122"/>
          <ac:spMkLst>
            <pc:docMk/>
            <pc:sldMk cId="2597411413" sldId="268"/>
            <ac:spMk id="2" creationId="{B11E2C8F-637C-714B-A9FB-A2DF57E247CA}"/>
          </ac:spMkLst>
        </pc:spChg>
        <pc:spChg chg="mod">
          <ac:chgData name="vladimir muzik" userId="cbb4614b6255261d" providerId="LiveId" clId="{09A45343-D9C7-4948-B842-1DAC882D4F08}" dt="2021-03-01T21:01:20.224" v="111" actId="255"/>
          <ac:spMkLst>
            <pc:docMk/>
            <pc:sldMk cId="2597411413" sldId="268"/>
            <ac:spMk id="4" creationId="{FADD9FC8-895F-42BD-AE99-9B86F97BD331}"/>
          </ac:spMkLst>
        </pc:spChg>
        <pc:spChg chg="mod">
          <ac:chgData name="vladimir muzik" userId="cbb4614b6255261d" providerId="LiveId" clId="{09A45343-D9C7-4948-B842-1DAC882D4F08}" dt="2021-03-01T21:02:01.677" v="117" actId="113"/>
          <ac:spMkLst>
            <pc:docMk/>
            <pc:sldMk cId="2597411413" sldId="268"/>
            <ac:spMk id="7" creationId="{00000000-0000-0000-0000-000000000000}"/>
          </ac:spMkLst>
        </pc:spChg>
        <pc:spChg chg="mod">
          <ac:chgData name="vladimir muzik" userId="cbb4614b6255261d" providerId="LiveId" clId="{09A45343-D9C7-4948-B842-1DAC882D4F08}" dt="2021-03-01T21:01:02.793" v="107" actId="255"/>
          <ac:spMkLst>
            <pc:docMk/>
            <pc:sldMk cId="2597411413" sldId="268"/>
            <ac:spMk id="8" creationId="{3289944A-C6CE-4E60-B34A-B99378CF70A5}"/>
          </ac:spMkLst>
        </pc:spChg>
        <pc:spChg chg="mod">
          <ac:chgData name="vladimir muzik" userId="cbb4614b6255261d" providerId="LiveId" clId="{09A45343-D9C7-4948-B842-1DAC882D4F08}" dt="2021-03-01T20:59:28.227" v="93" actId="255"/>
          <ac:spMkLst>
            <pc:docMk/>
            <pc:sldMk cId="2597411413" sldId="268"/>
            <ac:spMk id="9" creationId="{6EB04B97-67E1-440E-B124-2D78BA6BD2D2}"/>
          </ac:spMkLst>
        </pc:spChg>
        <pc:spChg chg="mod">
          <ac:chgData name="vladimir muzik" userId="cbb4614b6255261d" providerId="LiveId" clId="{09A45343-D9C7-4948-B842-1DAC882D4F08}" dt="2021-03-01T21:00:52.371" v="105" actId="122"/>
          <ac:spMkLst>
            <pc:docMk/>
            <pc:sldMk cId="2597411413" sldId="268"/>
            <ac:spMk id="10" creationId="{26788CDA-B901-4292-BB9D-6CE2BB74458B}"/>
          </ac:spMkLst>
        </pc:spChg>
        <pc:spChg chg="mod">
          <ac:chgData name="vladimir muzik" userId="cbb4614b6255261d" providerId="LiveId" clId="{09A45343-D9C7-4948-B842-1DAC882D4F08}" dt="2021-03-01T21:00:22.533" v="100" actId="255"/>
          <ac:spMkLst>
            <pc:docMk/>
            <pc:sldMk cId="2597411413" sldId="268"/>
            <ac:spMk id="12" creationId="{0FDC62FA-78D4-4118-9000-BD5903CA517A}"/>
          </ac:spMkLst>
        </pc:spChg>
        <pc:spChg chg="mod">
          <ac:chgData name="vladimir muzik" userId="cbb4614b6255261d" providerId="LiveId" clId="{09A45343-D9C7-4948-B842-1DAC882D4F08}" dt="2021-03-01T20:58:58.904" v="90" actId="255"/>
          <ac:spMkLst>
            <pc:docMk/>
            <pc:sldMk cId="2597411413" sldId="268"/>
            <ac:spMk id="14" creationId="{54FDA4F9-6849-4659-B02D-C9843CB012D7}"/>
          </ac:spMkLst>
        </pc:spChg>
        <pc:spChg chg="mod">
          <ac:chgData name="vladimir muzik" userId="cbb4614b6255261d" providerId="LiveId" clId="{09A45343-D9C7-4948-B842-1DAC882D4F08}" dt="2021-03-01T21:00:30.864" v="102" actId="255"/>
          <ac:spMkLst>
            <pc:docMk/>
            <pc:sldMk cId="2597411413" sldId="268"/>
            <ac:spMk id="15" creationId="{75A5C2CE-CC8C-4046-BECF-76906FB498F3}"/>
          </ac:spMkLst>
        </pc:spChg>
        <pc:picChg chg="mod">
          <ac:chgData name="vladimir muzik" userId="cbb4614b6255261d" providerId="LiveId" clId="{09A45343-D9C7-4948-B842-1DAC882D4F08}" dt="2021-03-01T21:01:29.243" v="112" actId="14100"/>
          <ac:picMkLst>
            <pc:docMk/>
            <pc:sldMk cId="2597411413" sldId="268"/>
            <ac:picMk id="6" creationId="{BFF2AE2F-F308-438A-BA43-95653B94498B}"/>
          </ac:picMkLst>
        </pc:picChg>
        <pc:picChg chg="mod">
          <ac:chgData name="vladimir muzik" userId="cbb4614b6255261d" providerId="LiveId" clId="{09A45343-D9C7-4948-B842-1DAC882D4F08}" dt="2021-03-01T21:01:36.627" v="114" actId="1076"/>
          <ac:picMkLst>
            <pc:docMk/>
            <pc:sldMk cId="2597411413" sldId="268"/>
            <ac:picMk id="17" creationId="{B44DCC7C-73A1-43CB-8F28-EB67250B767D}"/>
          </ac:picMkLst>
        </pc:picChg>
      </pc:sldChg>
      <pc:sldChg chg="modSp mod">
        <pc:chgData name="vladimir muzik" userId="cbb4614b6255261d" providerId="LiveId" clId="{09A45343-D9C7-4948-B842-1DAC882D4F08}" dt="2021-03-01T21:38:41.697" v="326" actId="113"/>
        <pc:sldMkLst>
          <pc:docMk/>
          <pc:sldMk cId="3164290240" sldId="270"/>
        </pc:sldMkLst>
        <pc:spChg chg="mod">
          <ac:chgData name="vladimir muzik" userId="cbb4614b6255261d" providerId="LiveId" clId="{09A45343-D9C7-4948-B842-1DAC882D4F08}" dt="2021-03-01T21:38:41.697" v="326" actId="113"/>
          <ac:spMkLst>
            <pc:docMk/>
            <pc:sldMk cId="3164290240" sldId="270"/>
            <ac:spMk id="6" creationId="{9792E361-E015-475C-B549-65A54EFAB533}"/>
          </ac:spMkLst>
        </pc:spChg>
        <pc:picChg chg="mod">
          <ac:chgData name="vladimir muzik" userId="cbb4614b6255261d" providerId="LiveId" clId="{09A45343-D9C7-4948-B842-1DAC882D4F08}" dt="2021-03-01T21:03:32.867" v="126" actId="1076"/>
          <ac:picMkLst>
            <pc:docMk/>
            <pc:sldMk cId="3164290240" sldId="270"/>
            <ac:picMk id="5" creationId="{1002FB30-AF82-4810-821C-5069A623A552}"/>
          </ac:picMkLst>
        </pc:picChg>
      </pc:sldChg>
      <pc:sldChg chg="addSp delSp modSp mod">
        <pc:chgData name="vladimir muzik" userId="cbb4614b6255261d" providerId="LiveId" clId="{09A45343-D9C7-4948-B842-1DAC882D4F08}" dt="2021-03-01T21:40:50.536" v="346" actId="113"/>
        <pc:sldMkLst>
          <pc:docMk/>
          <pc:sldMk cId="3164290240" sldId="271"/>
        </pc:sldMkLst>
        <pc:spChg chg="mod">
          <ac:chgData name="vladimir muzik" userId="cbb4614b6255261d" providerId="LiveId" clId="{09A45343-D9C7-4948-B842-1DAC882D4F08}" dt="2021-03-01T21:40:50.536" v="346" actId="113"/>
          <ac:spMkLst>
            <pc:docMk/>
            <pc:sldMk cId="3164290240" sldId="271"/>
            <ac:spMk id="6" creationId="{9792E361-E015-475C-B549-65A54EFAB533}"/>
          </ac:spMkLst>
        </pc:spChg>
        <pc:graphicFrameChg chg="add del mod">
          <ac:chgData name="vladimir muzik" userId="cbb4614b6255261d" providerId="LiveId" clId="{09A45343-D9C7-4948-B842-1DAC882D4F08}" dt="2021-03-01T21:21:44.707" v="183" actId="478"/>
          <ac:graphicFrameMkLst>
            <pc:docMk/>
            <pc:sldMk cId="3164290240" sldId="271"/>
            <ac:graphicFrameMk id="7" creationId="{AC0E3F6F-2932-4ECD-BAA6-3F26F586143C}"/>
          </ac:graphicFrameMkLst>
        </pc:graphicFrameChg>
        <pc:graphicFrameChg chg="add mod">
          <ac:chgData name="vladimir muzik" userId="cbb4614b6255261d" providerId="LiveId" clId="{09A45343-D9C7-4948-B842-1DAC882D4F08}" dt="2021-03-01T21:40:12.008" v="340" actId="1076"/>
          <ac:graphicFrameMkLst>
            <pc:docMk/>
            <pc:sldMk cId="3164290240" sldId="271"/>
            <ac:graphicFrameMk id="8" creationId="{AC0E3F6F-2932-4ECD-BAA6-3F26F586143C}"/>
          </ac:graphicFrameMkLst>
        </pc:graphicFrameChg>
        <pc:graphicFrameChg chg="del">
          <ac:chgData name="vladimir muzik" userId="cbb4614b6255261d" providerId="LiveId" clId="{09A45343-D9C7-4948-B842-1DAC882D4F08}" dt="2021-03-01T21:20:47.676" v="174" actId="478"/>
          <ac:graphicFrameMkLst>
            <pc:docMk/>
            <pc:sldMk cId="3164290240" sldId="271"/>
            <ac:graphicFrameMk id="12" creationId="{00000000-0000-0000-0000-000000000000}"/>
          </ac:graphicFrameMkLst>
        </pc:graphicFrameChg>
      </pc:sldChg>
      <pc:sldChg chg="modSp mod">
        <pc:chgData name="vladimir muzik" userId="cbb4614b6255261d" providerId="LiveId" clId="{09A45343-D9C7-4948-B842-1DAC882D4F08}" dt="2021-03-01T21:11:53.933" v="147" actId="207"/>
        <pc:sldMkLst>
          <pc:docMk/>
          <pc:sldMk cId="3164290240" sldId="272"/>
        </pc:sldMkLst>
        <pc:spChg chg="mod">
          <ac:chgData name="vladimir muzik" userId="cbb4614b6255261d" providerId="LiveId" clId="{09A45343-D9C7-4948-B842-1DAC882D4F08}" dt="2021-03-01T21:11:53.933" v="147" actId="207"/>
          <ac:spMkLst>
            <pc:docMk/>
            <pc:sldMk cId="3164290240" sldId="272"/>
            <ac:spMk id="6" creationId="{9792E361-E015-475C-B549-65A54EFAB533}"/>
          </ac:spMkLst>
        </pc:spChg>
        <pc:picChg chg="mod">
          <ac:chgData name="vladimir muzik" userId="cbb4614b6255261d" providerId="LiveId" clId="{09A45343-D9C7-4948-B842-1DAC882D4F08}" dt="2021-03-01T21:05:39.874" v="131" actId="1076"/>
          <ac:picMkLst>
            <pc:docMk/>
            <pc:sldMk cId="3164290240" sldId="272"/>
            <ac:picMk id="21508" creationId="{00000000-0000-0000-0000-000000000000}"/>
          </ac:picMkLst>
        </pc:picChg>
      </pc:sldChg>
      <pc:sldChg chg="modSp mod">
        <pc:chgData name="vladimir muzik" userId="cbb4614b6255261d" providerId="LiveId" clId="{09A45343-D9C7-4948-B842-1DAC882D4F08}" dt="2021-03-01T21:41:20.080" v="348" actId="20577"/>
        <pc:sldMkLst>
          <pc:docMk/>
          <pc:sldMk cId="3164290240" sldId="273"/>
        </pc:sldMkLst>
        <pc:spChg chg="mod">
          <ac:chgData name="vladimir muzik" userId="cbb4614b6255261d" providerId="LiveId" clId="{09A45343-D9C7-4948-B842-1DAC882D4F08}" dt="2021-03-01T21:12:16.819" v="149" actId="114"/>
          <ac:spMkLst>
            <pc:docMk/>
            <pc:sldMk cId="3164290240" sldId="273"/>
            <ac:spMk id="6" creationId="{9792E361-E015-475C-B549-65A54EFAB533}"/>
          </ac:spMkLst>
        </pc:spChg>
        <pc:spChg chg="mod">
          <ac:chgData name="vladimir muzik" userId="cbb4614b6255261d" providerId="LiveId" clId="{09A45343-D9C7-4948-B842-1DAC882D4F08}" dt="2021-03-01T21:12:47.819" v="158" actId="20577"/>
          <ac:spMkLst>
            <pc:docMk/>
            <pc:sldMk cId="3164290240" sldId="273"/>
            <ac:spMk id="23" creationId="{74BB5C4E-516F-49EF-B6A5-0FDC4E5B1263}"/>
          </ac:spMkLst>
        </pc:spChg>
        <pc:spChg chg="mod">
          <ac:chgData name="vladimir muzik" userId="cbb4614b6255261d" providerId="LiveId" clId="{09A45343-D9C7-4948-B842-1DAC882D4F08}" dt="2021-03-01T21:41:20.080" v="348" actId="20577"/>
          <ac:spMkLst>
            <pc:docMk/>
            <pc:sldMk cId="3164290240" sldId="273"/>
            <ac:spMk id="37" creationId="{019348F1-DCF4-431A-930E-F5BDD2812E53}"/>
          </ac:spMkLst>
        </pc:spChg>
      </pc:sldChg>
      <pc:sldChg chg="modSp mod">
        <pc:chgData name="vladimir muzik" userId="cbb4614b6255261d" providerId="LiveId" clId="{09A45343-D9C7-4948-B842-1DAC882D4F08}" dt="2021-03-01T21:33:16.697" v="255" actId="207"/>
        <pc:sldMkLst>
          <pc:docMk/>
          <pc:sldMk cId="118431024" sldId="274"/>
        </pc:sldMkLst>
        <pc:spChg chg="mod">
          <ac:chgData name="vladimir muzik" userId="cbb4614b6255261d" providerId="LiveId" clId="{09A45343-D9C7-4948-B842-1DAC882D4F08}" dt="2021-03-01T21:33:16.697" v="255" actId="207"/>
          <ac:spMkLst>
            <pc:docMk/>
            <pc:sldMk cId="118431024" sldId="274"/>
            <ac:spMk id="6" creationId="{D1D76AEB-8ED5-467D-A812-D8D860651386}"/>
          </ac:spMkLst>
        </pc:spChg>
      </pc:sldChg>
      <pc:sldChg chg="modSp mod">
        <pc:chgData name="vladimir muzik" userId="cbb4614b6255261d" providerId="LiveId" clId="{09A45343-D9C7-4948-B842-1DAC882D4F08}" dt="2021-03-01T21:25:24.047" v="194" actId="113"/>
        <pc:sldMkLst>
          <pc:docMk/>
          <pc:sldMk cId="2645454192" sldId="275"/>
        </pc:sldMkLst>
        <pc:spChg chg="mod">
          <ac:chgData name="vladimir muzik" userId="cbb4614b6255261d" providerId="LiveId" clId="{09A45343-D9C7-4948-B842-1DAC882D4F08}" dt="2021-03-01T21:25:24.047" v="194" actId="113"/>
          <ac:spMkLst>
            <pc:docMk/>
            <pc:sldMk cId="2645454192" sldId="275"/>
            <ac:spMk id="6" creationId="{E64C2E53-1ADB-4918-A60C-27B913916BA5}"/>
          </ac:spMkLst>
        </pc:spChg>
        <pc:graphicFrameChg chg="mod">
          <ac:chgData name="vladimir muzik" userId="cbb4614b6255261d" providerId="LiveId" clId="{09A45343-D9C7-4948-B842-1DAC882D4F08}" dt="2021-03-01T20:52:17.897" v="25" actId="1076"/>
          <ac:graphicFrameMkLst>
            <pc:docMk/>
            <pc:sldMk cId="2645454192" sldId="275"/>
            <ac:graphicFrameMk id="9" creationId="{1BA1C486-B52C-4EE4-9A90-C89FAF33FFAA}"/>
          </ac:graphicFrameMkLst>
        </pc:graphicFrameChg>
      </pc:sldChg>
      <pc:sldChg chg="modSp mod">
        <pc:chgData name="vladimir muzik" userId="cbb4614b6255261d" providerId="LiveId" clId="{09A45343-D9C7-4948-B842-1DAC882D4F08}" dt="2021-03-01T21:26:55.079" v="220" actId="14100"/>
        <pc:sldMkLst>
          <pc:docMk/>
          <pc:sldMk cId="2642338182" sldId="276"/>
        </pc:sldMkLst>
        <pc:spChg chg="mod">
          <ac:chgData name="vladimir muzik" userId="cbb4614b6255261d" providerId="LiveId" clId="{09A45343-D9C7-4948-B842-1DAC882D4F08}" dt="2021-03-01T21:25:59.547" v="211" actId="20577"/>
          <ac:spMkLst>
            <pc:docMk/>
            <pc:sldMk cId="2642338182" sldId="276"/>
            <ac:spMk id="5" creationId="{133B7CF2-F7CC-493E-9F12-D05F32347989}"/>
          </ac:spMkLst>
        </pc:spChg>
        <pc:spChg chg="mod">
          <ac:chgData name="vladimir muzik" userId="cbb4614b6255261d" providerId="LiveId" clId="{09A45343-D9C7-4948-B842-1DAC882D4F08}" dt="2021-03-01T20:55:09.194" v="76" actId="14100"/>
          <ac:spMkLst>
            <pc:docMk/>
            <pc:sldMk cId="2642338182" sldId="276"/>
            <ac:spMk id="12" creationId="{CE1339F4-5D7A-4973-882F-10F7E9594A12}"/>
          </ac:spMkLst>
        </pc:spChg>
        <pc:spChg chg="mod">
          <ac:chgData name="vladimir muzik" userId="cbb4614b6255261d" providerId="LiveId" clId="{09A45343-D9C7-4948-B842-1DAC882D4F08}" dt="2021-03-01T20:56:18.018" v="83" actId="14100"/>
          <ac:spMkLst>
            <pc:docMk/>
            <pc:sldMk cId="2642338182" sldId="276"/>
            <ac:spMk id="17" creationId="{3DA9951A-C279-425A-A4C5-112C9575B889}"/>
          </ac:spMkLst>
        </pc:spChg>
        <pc:spChg chg="mod">
          <ac:chgData name="vladimir muzik" userId="cbb4614b6255261d" providerId="LiveId" clId="{09A45343-D9C7-4948-B842-1DAC882D4F08}" dt="2021-03-01T20:53:23.200" v="49" actId="20577"/>
          <ac:spMkLst>
            <pc:docMk/>
            <pc:sldMk cId="2642338182" sldId="276"/>
            <ac:spMk id="18" creationId="{5BA6D2CA-35D8-4747-AE6C-816436044B00}"/>
          </ac:spMkLst>
        </pc:spChg>
        <pc:spChg chg="mod">
          <ac:chgData name="vladimir muzik" userId="cbb4614b6255261d" providerId="LiveId" clId="{09A45343-D9C7-4948-B842-1DAC882D4F08}" dt="2021-03-01T20:53:39.074" v="54" actId="20577"/>
          <ac:spMkLst>
            <pc:docMk/>
            <pc:sldMk cId="2642338182" sldId="276"/>
            <ac:spMk id="25" creationId="{13A08890-B3F4-4C61-B1F9-398C720B21F3}"/>
          </ac:spMkLst>
        </pc:spChg>
        <pc:spChg chg="mod">
          <ac:chgData name="vladimir muzik" userId="cbb4614b6255261d" providerId="LiveId" clId="{09A45343-D9C7-4948-B842-1DAC882D4F08}" dt="2021-03-01T20:55:38.554" v="79" actId="1076"/>
          <ac:spMkLst>
            <pc:docMk/>
            <pc:sldMk cId="2642338182" sldId="276"/>
            <ac:spMk id="27" creationId="{A48FB6E3-4B44-4604-B1F9-38E8ADB42E62}"/>
          </ac:spMkLst>
        </pc:spChg>
        <pc:spChg chg="mod">
          <ac:chgData name="vladimir muzik" userId="cbb4614b6255261d" providerId="LiveId" clId="{09A45343-D9C7-4948-B842-1DAC882D4F08}" dt="2021-03-01T20:54:07.901" v="72" actId="20577"/>
          <ac:spMkLst>
            <pc:docMk/>
            <pc:sldMk cId="2642338182" sldId="276"/>
            <ac:spMk id="28" creationId="{2FBE5C6F-A4B5-4154-A624-CFD4C86B4C7D}"/>
          </ac:spMkLst>
        </pc:spChg>
        <pc:spChg chg="mod">
          <ac:chgData name="vladimir muzik" userId="cbb4614b6255261d" providerId="LiveId" clId="{09A45343-D9C7-4948-B842-1DAC882D4F08}" dt="2021-03-01T21:26:43.677" v="219" actId="14100"/>
          <ac:spMkLst>
            <pc:docMk/>
            <pc:sldMk cId="2642338182" sldId="276"/>
            <ac:spMk id="33" creationId="{788E6230-959F-4F52-8B16-B4734C871E67}"/>
          </ac:spMkLst>
        </pc:spChg>
        <pc:spChg chg="mod">
          <ac:chgData name="vladimir muzik" userId="cbb4614b6255261d" providerId="LiveId" clId="{09A45343-D9C7-4948-B842-1DAC882D4F08}" dt="2021-03-01T20:55:38.554" v="79" actId="1076"/>
          <ac:spMkLst>
            <pc:docMk/>
            <pc:sldMk cId="2642338182" sldId="276"/>
            <ac:spMk id="34" creationId="{71B73465-DF32-41AC-AE0C-2782C70BE708}"/>
          </ac:spMkLst>
        </pc:spChg>
        <pc:spChg chg="mod">
          <ac:chgData name="vladimir muzik" userId="cbb4614b6255261d" providerId="LiveId" clId="{09A45343-D9C7-4948-B842-1DAC882D4F08}" dt="2021-03-01T21:26:55.079" v="220" actId="14100"/>
          <ac:spMkLst>
            <pc:docMk/>
            <pc:sldMk cId="2642338182" sldId="276"/>
            <ac:spMk id="35" creationId="{2FC33B1E-D46F-4915-9EE7-0C4C1238CA7D}"/>
          </ac:spMkLst>
        </pc:spChg>
      </pc:sldChg>
    </pc:docChg>
  </pc:docChgLst>
  <pc:docChgLst>
    <pc:chgData name="vladimir muzik" userId="cbb4614b6255261d" providerId="LiveId" clId="{19DB3CF2-6467-4867-AF8E-60425F8E9C02}"/>
    <pc:docChg chg="undo custSel addSld delSld modSld">
      <pc:chgData name="vladimir muzik" userId="cbb4614b6255261d" providerId="LiveId" clId="{19DB3CF2-6467-4867-AF8E-60425F8E9C02}" dt="2021-03-01T17:10:28.339" v="881" actId="6549"/>
      <pc:docMkLst>
        <pc:docMk/>
      </pc:docMkLst>
      <pc:sldChg chg="addSp delSp modSp mod">
        <pc:chgData name="vladimir muzik" userId="cbb4614b6255261d" providerId="LiveId" clId="{19DB3CF2-6467-4867-AF8E-60425F8E9C02}" dt="2021-03-01T15:49:20.692" v="2" actId="1076"/>
        <pc:sldMkLst>
          <pc:docMk/>
          <pc:sldMk cId="3769182604" sldId="256"/>
        </pc:sldMkLst>
        <pc:graphicFrameChg chg="add mod">
          <ac:chgData name="vladimir muzik" userId="cbb4614b6255261d" providerId="LiveId" clId="{19DB3CF2-6467-4867-AF8E-60425F8E9C02}" dt="2021-03-01T15:49:20.692" v="2" actId="1076"/>
          <ac:graphicFrameMkLst>
            <pc:docMk/>
            <pc:sldMk cId="3769182604" sldId="256"/>
            <ac:graphicFrameMk id="4" creationId="{CE5CD811-EA15-45F6-9D60-099F46AF512D}"/>
          </ac:graphicFrameMkLst>
        </pc:graphicFrameChg>
        <pc:graphicFrameChg chg="del">
          <ac:chgData name="vladimir muzik" userId="cbb4614b6255261d" providerId="LiveId" clId="{19DB3CF2-6467-4867-AF8E-60425F8E9C02}" dt="2021-03-01T15:48:06.182" v="0" actId="478"/>
          <ac:graphicFrameMkLst>
            <pc:docMk/>
            <pc:sldMk cId="3769182604" sldId="256"/>
            <ac:graphicFrameMk id="8" creationId="{00000000-0000-0000-0000-000000000000}"/>
          </ac:graphicFrameMkLst>
        </pc:graphicFrameChg>
      </pc:sldChg>
      <pc:sldChg chg="modSp mod">
        <pc:chgData name="vladimir muzik" userId="cbb4614b6255261d" providerId="LiveId" clId="{19DB3CF2-6467-4867-AF8E-60425F8E9C02}" dt="2021-03-01T17:08:18.188" v="878" actId="207"/>
        <pc:sldMkLst>
          <pc:docMk/>
          <pc:sldMk cId="577354011" sldId="258"/>
        </pc:sldMkLst>
        <pc:spChg chg="mod">
          <ac:chgData name="vladimir muzik" userId="cbb4614b6255261d" providerId="LiveId" clId="{19DB3CF2-6467-4867-AF8E-60425F8E9C02}" dt="2021-03-01T16:32:42.588" v="713" actId="113"/>
          <ac:spMkLst>
            <pc:docMk/>
            <pc:sldMk cId="577354011" sldId="258"/>
            <ac:spMk id="2" creationId="{B11E2C8F-637C-714B-A9FB-A2DF57E247CA}"/>
          </ac:spMkLst>
        </pc:spChg>
        <pc:spChg chg="mod">
          <ac:chgData name="vladimir muzik" userId="cbb4614b6255261d" providerId="LiveId" clId="{19DB3CF2-6467-4867-AF8E-60425F8E9C02}" dt="2021-03-01T17:07:59.275" v="877" actId="207"/>
          <ac:spMkLst>
            <pc:docMk/>
            <pc:sldMk cId="577354011" sldId="258"/>
            <ac:spMk id="3" creationId="{738B7453-ACA3-4A0A-9485-AEBA60B46F21}"/>
          </ac:spMkLst>
        </pc:spChg>
        <pc:spChg chg="mod">
          <ac:chgData name="vladimir muzik" userId="cbb4614b6255261d" providerId="LiveId" clId="{19DB3CF2-6467-4867-AF8E-60425F8E9C02}" dt="2021-03-01T17:05:44.936" v="871" actId="207"/>
          <ac:spMkLst>
            <pc:docMk/>
            <pc:sldMk cId="577354011" sldId="258"/>
            <ac:spMk id="6" creationId="{E64C2E53-1ADB-4918-A60C-27B913916BA5}"/>
          </ac:spMkLst>
        </pc:spChg>
        <pc:spChg chg="mod">
          <ac:chgData name="vladimir muzik" userId="cbb4614b6255261d" providerId="LiveId" clId="{19DB3CF2-6467-4867-AF8E-60425F8E9C02}" dt="2021-03-01T17:08:18.188" v="878" actId="207"/>
          <ac:spMkLst>
            <pc:docMk/>
            <pc:sldMk cId="577354011" sldId="258"/>
            <ac:spMk id="7" creationId="{2B7D281A-E6AA-4D2E-A7DE-2B1CAA819AD3}"/>
          </ac:spMkLst>
        </pc:spChg>
      </pc:sldChg>
      <pc:sldChg chg="modSp mod">
        <pc:chgData name="vladimir muzik" userId="cbb4614b6255261d" providerId="LiveId" clId="{19DB3CF2-6467-4867-AF8E-60425F8E9C02}" dt="2021-03-01T15:54:27.581" v="66" actId="14100"/>
        <pc:sldMkLst>
          <pc:docMk/>
          <pc:sldMk cId="2597411413" sldId="260"/>
        </pc:sldMkLst>
        <pc:spChg chg="mod">
          <ac:chgData name="vladimir muzik" userId="cbb4614b6255261d" providerId="LiveId" clId="{19DB3CF2-6467-4867-AF8E-60425F8E9C02}" dt="2021-03-01T15:54:14.628" v="62"/>
          <ac:spMkLst>
            <pc:docMk/>
            <pc:sldMk cId="2597411413" sldId="260"/>
            <ac:spMk id="2" creationId="{B11E2C8F-637C-714B-A9FB-A2DF57E247CA}"/>
          </ac:spMkLst>
        </pc:spChg>
        <pc:graphicFrameChg chg="mod">
          <ac:chgData name="vladimir muzik" userId="cbb4614b6255261d" providerId="LiveId" clId="{19DB3CF2-6467-4867-AF8E-60425F8E9C02}" dt="2021-03-01T15:54:27.581" v="66" actId="14100"/>
          <ac:graphicFrameMkLst>
            <pc:docMk/>
            <pc:sldMk cId="2597411413" sldId="260"/>
            <ac:graphicFrameMk id="12" creationId="{00000000-0000-0000-0000-000000000000}"/>
          </ac:graphicFrameMkLst>
        </pc:graphicFrameChg>
      </pc:sldChg>
      <pc:sldChg chg="delSp modSp mod">
        <pc:chgData name="vladimir muzik" userId="cbb4614b6255261d" providerId="LiveId" clId="{19DB3CF2-6467-4867-AF8E-60425F8E9C02}" dt="2021-03-01T16:07:05.742" v="325" actId="20577"/>
        <pc:sldMkLst>
          <pc:docMk/>
          <pc:sldMk cId="3164290240" sldId="261"/>
        </pc:sldMkLst>
        <pc:spChg chg="mod">
          <ac:chgData name="vladimir muzik" userId="cbb4614b6255261d" providerId="LiveId" clId="{19DB3CF2-6467-4867-AF8E-60425F8E9C02}" dt="2021-03-01T15:55:11.793" v="71"/>
          <ac:spMkLst>
            <pc:docMk/>
            <pc:sldMk cId="3164290240" sldId="261"/>
            <ac:spMk id="2" creationId="{B11E2C8F-637C-714B-A9FB-A2DF57E247CA}"/>
          </ac:spMkLst>
        </pc:spChg>
        <pc:spChg chg="mod">
          <ac:chgData name="vladimir muzik" userId="cbb4614b6255261d" providerId="LiveId" clId="{19DB3CF2-6467-4867-AF8E-60425F8E9C02}" dt="2021-03-01T16:07:05.742" v="325" actId="20577"/>
          <ac:spMkLst>
            <pc:docMk/>
            <pc:sldMk cId="3164290240" sldId="261"/>
            <ac:spMk id="6" creationId="{9792E361-E015-475C-B549-65A54EFAB533}"/>
          </ac:spMkLst>
        </pc:spChg>
        <pc:grpChg chg="del">
          <ac:chgData name="vladimir muzik" userId="cbb4614b6255261d" providerId="LiveId" clId="{19DB3CF2-6467-4867-AF8E-60425F8E9C02}" dt="2021-03-01T16:06:53.652" v="320" actId="478"/>
          <ac:grpSpMkLst>
            <pc:docMk/>
            <pc:sldMk cId="3164290240" sldId="261"/>
            <ac:grpSpMk id="41" creationId="{B98A80BF-369C-4A3C-B18B-1451BB449F58}"/>
          </ac:grpSpMkLst>
        </pc:grpChg>
        <pc:picChg chg="del">
          <ac:chgData name="vladimir muzik" userId="cbb4614b6255261d" providerId="LiveId" clId="{19DB3CF2-6467-4867-AF8E-60425F8E9C02}" dt="2021-03-01T16:06:58.995" v="322" actId="478"/>
          <ac:picMkLst>
            <pc:docMk/>
            <pc:sldMk cId="3164290240" sldId="261"/>
            <ac:picMk id="10" creationId="{4FB59EC2-80C4-4DA2-ADAA-C1AACEF2AF28}"/>
          </ac:picMkLst>
        </pc:picChg>
        <pc:inkChg chg="del">
          <ac:chgData name="vladimir muzik" userId="cbb4614b6255261d" providerId="LiveId" clId="{19DB3CF2-6467-4867-AF8E-60425F8E9C02}" dt="2021-03-01T16:06:58.178" v="321" actId="478"/>
          <ac:inkMkLst>
            <pc:docMk/>
            <pc:sldMk cId="3164290240" sldId="261"/>
            <ac:inkMk id="3" creationId="{9FDC92AD-C06A-49AF-A083-F4BECB3532A2}"/>
          </ac:inkMkLst>
        </pc:inkChg>
        <pc:inkChg chg="del">
          <ac:chgData name="vladimir muzik" userId="cbb4614b6255261d" providerId="LiveId" clId="{19DB3CF2-6467-4867-AF8E-60425F8E9C02}" dt="2021-03-01T16:07:03.342" v="324" actId="478"/>
          <ac:inkMkLst>
            <pc:docMk/>
            <pc:sldMk cId="3164290240" sldId="261"/>
            <ac:inkMk id="12" creationId="{9AAB7E7A-DFB6-4E20-A29C-CFAEEA2C4E30}"/>
          </ac:inkMkLst>
        </pc:inkChg>
        <pc:inkChg chg="del">
          <ac:chgData name="vladimir muzik" userId="cbb4614b6255261d" providerId="LiveId" clId="{19DB3CF2-6467-4867-AF8E-60425F8E9C02}" dt="2021-03-01T16:07:01.482" v="323" actId="478"/>
          <ac:inkMkLst>
            <pc:docMk/>
            <pc:sldMk cId="3164290240" sldId="261"/>
            <ac:inkMk id="14" creationId="{0F9ED5CE-79AD-4E20-9C0C-57A274C3C50C}"/>
          </ac:inkMkLst>
        </pc:inkChg>
      </pc:sldChg>
      <pc:sldChg chg="modSp mod">
        <pc:chgData name="vladimir muzik" userId="cbb4614b6255261d" providerId="LiveId" clId="{19DB3CF2-6467-4867-AF8E-60425F8E9C02}" dt="2021-03-01T16:04:40.389" v="319" actId="20577"/>
        <pc:sldMkLst>
          <pc:docMk/>
          <pc:sldMk cId="782365724" sldId="263"/>
        </pc:sldMkLst>
        <pc:spChg chg="mod">
          <ac:chgData name="vladimir muzik" userId="cbb4614b6255261d" providerId="LiveId" clId="{19DB3CF2-6467-4867-AF8E-60425F8E9C02}" dt="2021-03-01T15:51:04.457" v="5"/>
          <ac:spMkLst>
            <pc:docMk/>
            <pc:sldMk cId="782365724" sldId="263"/>
            <ac:spMk id="2" creationId="{B11E2C8F-637C-714B-A9FB-A2DF57E247CA}"/>
          </ac:spMkLst>
        </pc:spChg>
        <pc:spChg chg="mod">
          <ac:chgData name="vladimir muzik" userId="cbb4614b6255261d" providerId="LiveId" clId="{19DB3CF2-6467-4867-AF8E-60425F8E9C02}" dt="2021-03-01T16:00:50.953" v="234" actId="13926"/>
          <ac:spMkLst>
            <pc:docMk/>
            <pc:sldMk cId="782365724" sldId="263"/>
            <ac:spMk id="4" creationId="{3C8CCA10-5A0E-475B-9F22-68C3D71EF991}"/>
          </ac:spMkLst>
        </pc:spChg>
        <pc:spChg chg="mod">
          <ac:chgData name="vladimir muzik" userId="cbb4614b6255261d" providerId="LiveId" clId="{19DB3CF2-6467-4867-AF8E-60425F8E9C02}" dt="2021-03-01T16:04:40.389" v="319" actId="20577"/>
          <ac:spMkLst>
            <pc:docMk/>
            <pc:sldMk cId="782365724" sldId="263"/>
            <ac:spMk id="6" creationId="{D1D76AEB-8ED5-467D-A812-D8D860651386}"/>
          </ac:spMkLst>
        </pc:spChg>
        <pc:spChg chg="mod">
          <ac:chgData name="vladimir muzik" userId="cbb4614b6255261d" providerId="LiveId" clId="{19DB3CF2-6467-4867-AF8E-60425F8E9C02}" dt="2021-03-01T16:02:15.402" v="279" actId="20577"/>
          <ac:spMkLst>
            <pc:docMk/>
            <pc:sldMk cId="782365724" sldId="263"/>
            <ac:spMk id="8" creationId="{EF1D297C-E21B-479D-9D52-F103685E8D34}"/>
          </ac:spMkLst>
        </pc:spChg>
        <pc:spChg chg="mod">
          <ac:chgData name="vladimir muzik" userId="cbb4614b6255261d" providerId="LiveId" clId="{19DB3CF2-6467-4867-AF8E-60425F8E9C02}" dt="2021-03-01T16:04:07.451" v="318" actId="20577"/>
          <ac:spMkLst>
            <pc:docMk/>
            <pc:sldMk cId="782365724" sldId="263"/>
            <ac:spMk id="9" creationId="{69FBF9FC-7244-46B0-A9EC-3BAF428F70D2}"/>
          </ac:spMkLst>
        </pc:spChg>
      </pc:sldChg>
      <pc:sldChg chg="modSp mod">
        <pc:chgData name="vladimir muzik" userId="cbb4614b6255261d" providerId="LiveId" clId="{19DB3CF2-6467-4867-AF8E-60425F8E9C02}" dt="2021-03-01T15:51:29.491" v="9"/>
        <pc:sldMkLst>
          <pc:docMk/>
          <pc:sldMk cId="782365724" sldId="265"/>
        </pc:sldMkLst>
        <pc:spChg chg="mod">
          <ac:chgData name="vladimir muzik" userId="cbb4614b6255261d" providerId="LiveId" clId="{19DB3CF2-6467-4867-AF8E-60425F8E9C02}" dt="2021-03-01T15:51:29.491" v="9"/>
          <ac:spMkLst>
            <pc:docMk/>
            <pc:sldMk cId="782365724" sldId="265"/>
            <ac:spMk id="2" creationId="{B11E2C8F-637C-714B-A9FB-A2DF57E247CA}"/>
          </ac:spMkLst>
        </pc:spChg>
      </pc:sldChg>
      <pc:sldChg chg="del">
        <pc:chgData name="vladimir muzik" userId="cbb4614b6255261d" providerId="LiveId" clId="{19DB3CF2-6467-4867-AF8E-60425F8E9C02}" dt="2021-03-01T15:51:56.040" v="11" actId="2696"/>
        <pc:sldMkLst>
          <pc:docMk/>
          <pc:sldMk cId="0" sldId="266"/>
        </pc:sldMkLst>
      </pc:sldChg>
      <pc:sldChg chg="modSp mod">
        <pc:chgData name="vladimir muzik" userId="cbb4614b6255261d" providerId="LiveId" clId="{19DB3CF2-6467-4867-AF8E-60425F8E9C02}" dt="2021-03-01T15:51:23.532" v="8" actId="20577"/>
        <pc:sldMkLst>
          <pc:docMk/>
          <pc:sldMk cId="782365724" sldId="267"/>
        </pc:sldMkLst>
        <pc:spChg chg="mod">
          <ac:chgData name="vladimir muzik" userId="cbb4614b6255261d" providerId="LiveId" clId="{19DB3CF2-6467-4867-AF8E-60425F8E9C02}" dt="2021-03-01T15:51:20.445" v="7"/>
          <ac:spMkLst>
            <pc:docMk/>
            <pc:sldMk cId="782365724" sldId="267"/>
            <ac:spMk id="2" creationId="{B11E2C8F-637C-714B-A9FB-A2DF57E247CA}"/>
          </ac:spMkLst>
        </pc:spChg>
        <pc:spChg chg="mod">
          <ac:chgData name="vladimir muzik" userId="cbb4614b6255261d" providerId="LiveId" clId="{19DB3CF2-6467-4867-AF8E-60425F8E9C02}" dt="2021-03-01T15:51:23.532" v="8" actId="20577"/>
          <ac:spMkLst>
            <pc:docMk/>
            <pc:sldMk cId="782365724" sldId="267"/>
            <ac:spMk id="6" creationId="{D1D76AEB-8ED5-467D-A812-D8D860651386}"/>
          </ac:spMkLst>
        </pc:spChg>
      </pc:sldChg>
      <pc:sldChg chg="modSp mod">
        <pc:chgData name="vladimir muzik" userId="cbb4614b6255261d" providerId="LiveId" clId="{19DB3CF2-6467-4867-AF8E-60425F8E9C02}" dt="2021-03-01T15:54:51.660" v="70" actId="13926"/>
        <pc:sldMkLst>
          <pc:docMk/>
          <pc:sldMk cId="2597411413" sldId="268"/>
        </pc:sldMkLst>
        <pc:spChg chg="mod">
          <ac:chgData name="vladimir muzik" userId="cbb4614b6255261d" providerId="LiveId" clId="{19DB3CF2-6467-4867-AF8E-60425F8E9C02}" dt="2021-03-01T15:54:51.660" v="70" actId="13926"/>
          <ac:spMkLst>
            <pc:docMk/>
            <pc:sldMk cId="2597411413" sldId="268"/>
            <ac:spMk id="2" creationId="{B11E2C8F-637C-714B-A9FB-A2DF57E247CA}"/>
          </ac:spMkLst>
        </pc:spChg>
        <pc:spChg chg="mod">
          <ac:chgData name="vladimir muzik" userId="cbb4614b6255261d" providerId="LiveId" clId="{19DB3CF2-6467-4867-AF8E-60425F8E9C02}" dt="2021-03-01T15:54:44.026" v="69" actId="20577"/>
          <ac:spMkLst>
            <pc:docMk/>
            <pc:sldMk cId="2597411413" sldId="268"/>
            <ac:spMk id="7" creationId="{00000000-0000-0000-0000-000000000000}"/>
          </ac:spMkLst>
        </pc:spChg>
      </pc:sldChg>
      <pc:sldChg chg="modSp mod">
        <pc:chgData name="vladimir muzik" userId="cbb4614b6255261d" providerId="LiveId" clId="{19DB3CF2-6467-4867-AF8E-60425F8E9C02}" dt="2021-03-01T17:06:24.614" v="874" actId="20577"/>
        <pc:sldMkLst>
          <pc:docMk/>
          <pc:sldMk cId="3164290240" sldId="269"/>
        </pc:sldMkLst>
        <pc:spChg chg="mod">
          <ac:chgData name="vladimir muzik" userId="cbb4614b6255261d" providerId="LiveId" clId="{19DB3CF2-6467-4867-AF8E-60425F8E9C02}" dt="2021-03-01T17:06:11.192" v="872"/>
          <ac:spMkLst>
            <pc:docMk/>
            <pc:sldMk cId="3164290240" sldId="269"/>
            <ac:spMk id="2" creationId="{B11E2C8F-637C-714B-A9FB-A2DF57E247CA}"/>
          </ac:spMkLst>
        </pc:spChg>
        <pc:spChg chg="mod">
          <ac:chgData name="vladimir muzik" userId="cbb4614b6255261d" providerId="LiveId" clId="{19DB3CF2-6467-4867-AF8E-60425F8E9C02}" dt="2021-03-01T17:06:24.614" v="874" actId="20577"/>
          <ac:spMkLst>
            <pc:docMk/>
            <pc:sldMk cId="3164290240" sldId="269"/>
            <ac:spMk id="6" creationId="{9792E361-E015-475C-B549-65A54EFAB533}"/>
          </ac:spMkLst>
        </pc:spChg>
      </pc:sldChg>
      <pc:sldChg chg="modSp mod">
        <pc:chgData name="vladimir muzik" userId="cbb4614b6255261d" providerId="LiveId" clId="{19DB3CF2-6467-4867-AF8E-60425F8E9C02}" dt="2021-03-01T17:10:28.339" v="881" actId="6549"/>
        <pc:sldMkLst>
          <pc:docMk/>
          <pc:sldMk cId="3164290240" sldId="270"/>
        </pc:sldMkLst>
        <pc:spChg chg="mod">
          <ac:chgData name="vladimir muzik" userId="cbb4614b6255261d" providerId="LiveId" clId="{19DB3CF2-6467-4867-AF8E-60425F8E9C02}" dt="2021-03-01T15:55:19.965" v="73"/>
          <ac:spMkLst>
            <pc:docMk/>
            <pc:sldMk cId="3164290240" sldId="270"/>
            <ac:spMk id="2" creationId="{B11E2C8F-637C-714B-A9FB-A2DF57E247CA}"/>
          </ac:spMkLst>
        </pc:spChg>
        <pc:spChg chg="mod">
          <ac:chgData name="vladimir muzik" userId="cbb4614b6255261d" providerId="LiveId" clId="{19DB3CF2-6467-4867-AF8E-60425F8E9C02}" dt="2021-03-01T17:10:28.339" v="881" actId="6549"/>
          <ac:spMkLst>
            <pc:docMk/>
            <pc:sldMk cId="3164290240" sldId="270"/>
            <ac:spMk id="6" creationId="{9792E361-E015-475C-B549-65A54EFAB533}"/>
          </ac:spMkLst>
        </pc:spChg>
      </pc:sldChg>
      <pc:sldChg chg="delSp modSp mod">
        <pc:chgData name="vladimir muzik" userId="cbb4614b6255261d" providerId="LiveId" clId="{19DB3CF2-6467-4867-AF8E-60425F8E9C02}" dt="2021-03-01T17:10:11.647" v="880" actId="115"/>
        <pc:sldMkLst>
          <pc:docMk/>
          <pc:sldMk cId="3164290240" sldId="271"/>
        </pc:sldMkLst>
        <pc:spChg chg="mod">
          <ac:chgData name="vladimir muzik" userId="cbb4614b6255261d" providerId="LiveId" clId="{19DB3CF2-6467-4867-AF8E-60425F8E9C02}" dt="2021-03-01T15:55:32.910" v="76"/>
          <ac:spMkLst>
            <pc:docMk/>
            <pc:sldMk cId="3164290240" sldId="271"/>
            <ac:spMk id="2" creationId="{B11E2C8F-637C-714B-A9FB-A2DF57E247CA}"/>
          </ac:spMkLst>
        </pc:spChg>
        <pc:spChg chg="mod">
          <ac:chgData name="vladimir muzik" userId="cbb4614b6255261d" providerId="LiveId" clId="{19DB3CF2-6467-4867-AF8E-60425F8E9C02}" dt="2021-03-01T17:10:11.647" v="880" actId="115"/>
          <ac:spMkLst>
            <pc:docMk/>
            <pc:sldMk cId="3164290240" sldId="271"/>
            <ac:spMk id="6" creationId="{9792E361-E015-475C-B549-65A54EFAB533}"/>
          </ac:spMkLst>
        </pc:spChg>
        <pc:spChg chg="mod">
          <ac:chgData name="vladimir muzik" userId="cbb4614b6255261d" providerId="LiveId" clId="{19DB3CF2-6467-4867-AF8E-60425F8E9C02}" dt="2021-03-01T16:46:51.907" v="869" actId="1076"/>
          <ac:spMkLst>
            <pc:docMk/>
            <pc:sldMk cId="3164290240" sldId="271"/>
            <ac:spMk id="7" creationId="{00000000-0000-0000-0000-000000000000}"/>
          </ac:spMkLst>
        </pc:spChg>
        <pc:grpChg chg="del">
          <ac:chgData name="vladimir muzik" userId="cbb4614b6255261d" providerId="LiveId" clId="{19DB3CF2-6467-4867-AF8E-60425F8E9C02}" dt="2021-03-01T16:00:23.242" v="229" actId="478"/>
          <ac:grpSpMkLst>
            <pc:docMk/>
            <pc:sldMk cId="3164290240" sldId="271"/>
            <ac:grpSpMk id="10" creationId="{CF0045D5-AA84-4D29-8DFA-7534CF695DCA}"/>
          </ac:grpSpMkLst>
        </pc:grpChg>
        <pc:grpChg chg="del">
          <ac:chgData name="vladimir muzik" userId="cbb4614b6255261d" providerId="LiveId" clId="{19DB3CF2-6467-4867-AF8E-60425F8E9C02}" dt="2021-03-01T16:00:24.669" v="230" actId="478"/>
          <ac:grpSpMkLst>
            <pc:docMk/>
            <pc:sldMk cId="3164290240" sldId="271"/>
            <ac:grpSpMk id="33" creationId="{EDC26AEC-8B39-4F97-B307-EE230375E09D}"/>
          </ac:grpSpMkLst>
        </pc:grpChg>
        <pc:grpChg chg="del">
          <ac:chgData name="vladimir muzik" userId="cbb4614b6255261d" providerId="LiveId" clId="{19DB3CF2-6467-4867-AF8E-60425F8E9C02}" dt="2021-03-01T16:00:26.775" v="232" actId="478"/>
          <ac:grpSpMkLst>
            <pc:docMk/>
            <pc:sldMk cId="3164290240" sldId="271"/>
            <ac:grpSpMk id="34" creationId="{E25C1E27-D3AC-4465-8E9E-0AA171E0A672}"/>
          </ac:grpSpMkLst>
        </pc:grpChg>
        <pc:grpChg chg="del">
          <ac:chgData name="vladimir muzik" userId="cbb4614b6255261d" providerId="LiveId" clId="{19DB3CF2-6467-4867-AF8E-60425F8E9C02}" dt="2021-03-01T16:00:25.872" v="231" actId="478"/>
          <ac:grpSpMkLst>
            <pc:docMk/>
            <pc:sldMk cId="3164290240" sldId="271"/>
            <ac:grpSpMk id="35" creationId="{2DD6FCAC-5907-4CB2-AC86-232177C763B9}"/>
          </ac:grpSpMkLst>
        </pc:grpChg>
        <pc:inkChg chg="del">
          <ac:chgData name="vladimir muzik" userId="cbb4614b6255261d" providerId="LiveId" clId="{19DB3CF2-6467-4867-AF8E-60425F8E9C02}" dt="2021-03-01T16:00:27.884" v="233" actId="478"/>
          <ac:inkMkLst>
            <pc:docMk/>
            <pc:sldMk cId="3164290240" sldId="271"/>
            <ac:inkMk id="14" creationId="{0538AE60-722D-4A63-A116-A197D6142EB4}"/>
          </ac:inkMkLst>
        </pc:inkChg>
      </pc:sldChg>
      <pc:sldChg chg="delSp modSp mod">
        <pc:chgData name="vladimir muzik" userId="cbb4614b6255261d" providerId="LiveId" clId="{19DB3CF2-6467-4867-AF8E-60425F8E9C02}" dt="2021-03-01T16:31:48.848" v="710" actId="20577"/>
        <pc:sldMkLst>
          <pc:docMk/>
          <pc:sldMk cId="3164290240" sldId="272"/>
        </pc:sldMkLst>
        <pc:spChg chg="mod">
          <ac:chgData name="vladimir muzik" userId="cbb4614b6255261d" providerId="LiveId" clId="{19DB3CF2-6467-4867-AF8E-60425F8E9C02}" dt="2021-03-01T15:55:47.985" v="78"/>
          <ac:spMkLst>
            <pc:docMk/>
            <pc:sldMk cId="3164290240" sldId="272"/>
            <ac:spMk id="2" creationId="{B11E2C8F-637C-714B-A9FB-A2DF57E247CA}"/>
          </ac:spMkLst>
        </pc:spChg>
        <pc:spChg chg="mod">
          <ac:chgData name="vladimir muzik" userId="cbb4614b6255261d" providerId="LiveId" clId="{19DB3CF2-6467-4867-AF8E-60425F8E9C02}" dt="2021-03-01T16:31:48.848" v="710" actId="20577"/>
          <ac:spMkLst>
            <pc:docMk/>
            <pc:sldMk cId="3164290240" sldId="272"/>
            <ac:spMk id="6" creationId="{9792E361-E015-475C-B549-65A54EFAB533}"/>
          </ac:spMkLst>
        </pc:spChg>
        <pc:spChg chg="mod">
          <ac:chgData name="vladimir muzik" userId="cbb4614b6255261d" providerId="LiveId" clId="{19DB3CF2-6467-4867-AF8E-60425F8E9C02}" dt="2021-03-01T16:31:26.858" v="708" actId="1076"/>
          <ac:spMkLst>
            <pc:docMk/>
            <pc:sldMk cId="3164290240" sldId="272"/>
            <ac:spMk id="10" creationId="{00000000-0000-0000-0000-000000000000}"/>
          </ac:spMkLst>
        </pc:spChg>
        <pc:grpChg chg="del mod">
          <ac:chgData name="vladimir muzik" userId="cbb4614b6255261d" providerId="LiveId" clId="{19DB3CF2-6467-4867-AF8E-60425F8E9C02}" dt="2021-03-01T15:56:14.522" v="83" actId="478"/>
          <ac:grpSpMkLst>
            <pc:docMk/>
            <pc:sldMk cId="3164290240" sldId="272"/>
            <ac:grpSpMk id="17" creationId="{A507F93A-EDE4-4E28-80E3-E79344FCF59A}"/>
          </ac:grpSpMkLst>
        </pc:grpChg>
        <pc:grpChg chg="del">
          <ac:chgData name="vladimir muzik" userId="cbb4614b6255261d" providerId="LiveId" clId="{19DB3CF2-6467-4867-AF8E-60425F8E9C02}" dt="2021-03-01T15:56:18.133" v="84" actId="478"/>
          <ac:grpSpMkLst>
            <pc:docMk/>
            <pc:sldMk cId="3164290240" sldId="272"/>
            <ac:grpSpMk id="29" creationId="{93E48552-385E-4C1D-AEE0-7298D5741BE3}"/>
          </ac:grpSpMkLst>
        </pc:grpChg>
        <pc:picChg chg="mod">
          <ac:chgData name="vladimir muzik" userId="cbb4614b6255261d" providerId="LiveId" clId="{19DB3CF2-6467-4867-AF8E-60425F8E9C02}" dt="2021-03-01T16:24:02.936" v="706" actId="1076"/>
          <ac:picMkLst>
            <pc:docMk/>
            <pc:sldMk cId="3164290240" sldId="272"/>
            <ac:picMk id="21507" creationId="{00000000-0000-0000-0000-000000000000}"/>
          </ac:picMkLst>
        </pc:picChg>
        <pc:picChg chg="mod">
          <ac:chgData name="vladimir muzik" userId="cbb4614b6255261d" providerId="LiveId" clId="{19DB3CF2-6467-4867-AF8E-60425F8E9C02}" dt="2021-03-01T15:55:57.070" v="80" actId="1076"/>
          <ac:picMkLst>
            <pc:docMk/>
            <pc:sldMk cId="3164290240" sldId="272"/>
            <ac:picMk id="21508" creationId="{00000000-0000-0000-0000-000000000000}"/>
          </ac:picMkLst>
        </pc:picChg>
        <pc:inkChg chg="del">
          <ac:chgData name="vladimir muzik" userId="cbb4614b6255261d" providerId="LiveId" clId="{19DB3CF2-6467-4867-AF8E-60425F8E9C02}" dt="2021-03-01T15:56:20.250" v="85" actId="478"/>
          <ac:inkMkLst>
            <pc:docMk/>
            <pc:sldMk cId="3164290240" sldId="272"/>
            <ac:inkMk id="3" creationId="{73FB821C-6A84-4828-81D6-043CC0F471CB}"/>
          </ac:inkMkLst>
        </pc:inkChg>
      </pc:sldChg>
      <pc:sldChg chg="modSp mod">
        <pc:chgData name="vladimir muzik" userId="cbb4614b6255261d" providerId="LiveId" clId="{19DB3CF2-6467-4867-AF8E-60425F8E9C02}" dt="2021-03-01T15:57:58.909" v="202" actId="20577"/>
        <pc:sldMkLst>
          <pc:docMk/>
          <pc:sldMk cId="3164290240" sldId="273"/>
        </pc:sldMkLst>
        <pc:spChg chg="mod">
          <ac:chgData name="vladimir muzik" userId="cbb4614b6255261d" providerId="LiveId" clId="{19DB3CF2-6467-4867-AF8E-60425F8E9C02}" dt="2021-03-01T15:56:41.774" v="86"/>
          <ac:spMkLst>
            <pc:docMk/>
            <pc:sldMk cId="3164290240" sldId="273"/>
            <ac:spMk id="2" creationId="{B11E2C8F-637C-714B-A9FB-A2DF57E247CA}"/>
          </ac:spMkLst>
        </pc:spChg>
        <pc:spChg chg="mod">
          <ac:chgData name="vladimir muzik" userId="cbb4614b6255261d" providerId="LiveId" clId="{19DB3CF2-6467-4867-AF8E-60425F8E9C02}" dt="2021-03-01T15:57:58.909" v="202" actId="20577"/>
          <ac:spMkLst>
            <pc:docMk/>
            <pc:sldMk cId="3164290240" sldId="273"/>
            <ac:spMk id="6" creationId="{9792E361-E015-475C-B549-65A54EFAB533}"/>
          </ac:spMkLst>
        </pc:spChg>
      </pc:sldChg>
      <pc:sldChg chg="addSp delSp modSp add mod">
        <pc:chgData name="vladimir muzik" userId="cbb4614b6255261d" providerId="LiveId" clId="{19DB3CF2-6467-4867-AF8E-60425F8E9C02}" dt="2021-03-01T15:52:59.671" v="30"/>
        <pc:sldMkLst>
          <pc:docMk/>
          <pc:sldMk cId="118431024" sldId="274"/>
        </pc:sldMkLst>
        <pc:spChg chg="del">
          <ac:chgData name="vladimir muzik" userId="cbb4614b6255261d" providerId="LiveId" clId="{19DB3CF2-6467-4867-AF8E-60425F8E9C02}" dt="2021-03-01T15:52:15.386" v="22" actId="478"/>
          <ac:spMkLst>
            <pc:docMk/>
            <pc:sldMk cId="118431024" sldId="274"/>
            <ac:spMk id="3" creationId="{B303EBEF-8C88-450D-A6B3-130FC8CDC86C}"/>
          </ac:spMkLst>
        </pc:spChg>
        <pc:spChg chg="add del mod">
          <ac:chgData name="vladimir muzik" userId="cbb4614b6255261d" providerId="LiveId" clId="{19DB3CF2-6467-4867-AF8E-60425F8E9C02}" dt="2021-03-01T15:52:47.647" v="29" actId="20577"/>
          <ac:spMkLst>
            <pc:docMk/>
            <pc:sldMk cId="118431024" sldId="274"/>
            <ac:spMk id="6" creationId="{D1D76AEB-8ED5-467D-A812-D8D860651386}"/>
          </ac:spMkLst>
        </pc:spChg>
        <pc:spChg chg="del">
          <ac:chgData name="vladimir muzik" userId="cbb4614b6255261d" providerId="LiveId" clId="{19DB3CF2-6467-4867-AF8E-60425F8E9C02}" dt="2021-03-01T15:52:21.061" v="25" actId="478"/>
          <ac:spMkLst>
            <pc:docMk/>
            <pc:sldMk cId="118431024" sldId="274"/>
            <ac:spMk id="7" creationId="{32A560DC-CFCC-45AB-8153-8D8BB159F5A6}"/>
          </ac:spMkLst>
        </pc:spChg>
        <pc:spChg chg="del mod">
          <ac:chgData name="vladimir muzik" userId="cbb4614b6255261d" providerId="LiveId" clId="{19DB3CF2-6467-4867-AF8E-60425F8E9C02}" dt="2021-03-01T15:52:19.603" v="24" actId="478"/>
          <ac:spMkLst>
            <pc:docMk/>
            <pc:sldMk cId="118431024" sldId="274"/>
            <ac:spMk id="8" creationId="{87050E89-19FA-4289-8DE1-F80D1DAB5812}"/>
          </ac:spMkLst>
        </pc:spChg>
        <pc:spChg chg="del">
          <ac:chgData name="vladimir muzik" userId="cbb4614b6255261d" providerId="LiveId" clId="{19DB3CF2-6467-4867-AF8E-60425F8E9C02}" dt="2021-03-01T15:52:22.195" v="26" actId="478"/>
          <ac:spMkLst>
            <pc:docMk/>
            <pc:sldMk cId="118431024" sldId="274"/>
            <ac:spMk id="9" creationId="{94F9408D-CBAD-4601-98AC-4BC16B8F09E0}"/>
          </ac:spMkLst>
        </pc:spChg>
        <pc:spChg chg="del">
          <ac:chgData name="vladimir muzik" userId="cbb4614b6255261d" providerId="LiveId" clId="{19DB3CF2-6467-4867-AF8E-60425F8E9C02}" dt="2021-03-01T15:52:00.660" v="12" actId="478"/>
          <ac:spMkLst>
            <pc:docMk/>
            <pc:sldMk cId="118431024" sldId="274"/>
            <ac:spMk id="10" creationId="{C61DB22F-0EAC-4FE8-B40B-2ECDD6F5D3ED}"/>
          </ac:spMkLst>
        </pc:spChg>
        <pc:spChg chg="del">
          <ac:chgData name="vladimir muzik" userId="cbb4614b6255261d" providerId="LiveId" clId="{19DB3CF2-6467-4867-AF8E-60425F8E9C02}" dt="2021-03-01T15:52:01.602" v="13" actId="478"/>
          <ac:spMkLst>
            <pc:docMk/>
            <pc:sldMk cId="118431024" sldId="274"/>
            <ac:spMk id="12" creationId="{12235608-04E0-4679-980D-5467DE5CBE12}"/>
          </ac:spMkLst>
        </pc:spChg>
        <pc:graphicFrameChg chg="add mod">
          <ac:chgData name="vladimir muzik" userId="cbb4614b6255261d" providerId="LiveId" clId="{19DB3CF2-6467-4867-AF8E-60425F8E9C02}" dt="2021-03-01T15:52:59.671" v="30"/>
          <ac:graphicFrameMkLst>
            <pc:docMk/>
            <pc:sldMk cId="118431024" sldId="274"/>
            <ac:graphicFrameMk id="14" creationId="{143198A9-21C1-4385-BFE1-702A265C37FB}"/>
          </ac:graphicFrameMkLst>
        </pc:graphicFrameChg>
      </pc:sldChg>
      <pc:sldChg chg="add del">
        <pc:chgData name="vladimir muzik" userId="cbb4614b6255261d" providerId="LiveId" clId="{19DB3CF2-6467-4867-AF8E-60425F8E9C02}" dt="2021-03-01T15:50:30.499" v="4"/>
        <pc:sldMkLst>
          <pc:docMk/>
          <pc:sldMk cId="591031455" sldId="274"/>
        </pc:sldMkLst>
      </pc:sldChg>
    </pc:docChg>
  </pc:docChgLst>
  <pc:docChgLst>
    <pc:chgData name="vladimir muzik" userId="cbb4614b6255261d" providerId="LiveId" clId="{BFC15BA7-FABB-4D45-9615-67B8295E7D49}"/>
    <pc:docChg chg="modSld">
      <pc:chgData name="vladimir muzik" userId="cbb4614b6255261d" providerId="LiveId" clId="{BFC15BA7-FABB-4D45-9615-67B8295E7D49}" dt="2021-02-23T15:26:02.388" v="66" actId="115"/>
      <pc:docMkLst>
        <pc:docMk/>
      </pc:docMkLst>
      <pc:sldChg chg="modSp mod">
        <pc:chgData name="vladimir muzik" userId="cbb4614b6255261d" providerId="LiveId" clId="{BFC15BA7-FABB-4D45-9615-67B8295E7D49}" dt="2021-02-23T15:24:29.447" v="52" actId="20577"/>
        <pc:sldMkLst>
          <pc:docMk/>
          <pc:sldMk cId="577354011" sldId="258"/>
        </pc:sldMkLst>
        <pc:spChg chg="mod">
          <ac:chgData name="vladimir muzik" userId="cbb4614b6255261d" providerId="LiveId" clId="{BFC15BA7-FABB-4D45-9615-67B8295E7D49}" dt="2021-02-23T15:24:29.447" v="52" actId="20577"/>
          <ac:spMkLst>
            <pc:docMk/>
            <pc:sldMk cId="577354011" sldId="258"/>
            <ac:spMk id="6" creationId="{E64C2E53-1ADB-4918-A60C-27B913916BA5}"/>
          </ac:spMkLst>
        </pc:spChg>
      </pc:sldChg>
      <pc:sldChg chg="modSp mod">
        <pc:chgData name="vladimir muzik" userId="cbb4614b6255261d" providerId="LiveId" clId="{BFC15BA7-FABB-4D45-9615-67B8295E7D49}" dt="2021-02-23T15:26:02.388" v="66" actId="115"/>
        <pc:sldMkLst>
          <pc:docMk/>
          <pc:sldMk cId="2597411413" sldId="260"/>
        </pc:sldMkLst>
        <pc:spChg chg="mod">
          <ac:chgData name="vladimir muzik" userId="cbb4614b6255261d" providerId="LiveId" clId="{BFC15BA7-FABB-4D45-9615-67B8295E7D49}" dt="2021-02-23T15:26:02.388" v="66" actId="115"/>
          <ac:spMkLst>
            <pc:docMk/>
            <pc:sldMk cId="2597411413" sldId="260"/>
            <ac:spMk id="6" creationId="{10B291DC-39DF-4B1B-A354-EC73077F87E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cena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DE-478C-9F00-614B2EC46C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DE-478C-9F00-614B2EC46C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DE-478C-9F00-614B2EC46C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DE-478C-9F00-614B2EC46C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DE-478C-9F00-614B2EC46C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DE-478C-9F00-614B2EC46C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Hárok1!$A$2:$A$7</c:f>
              <c:strCache>
                <c:ptCount val="6"/>
                <c:pt idx="0">
                  <c:v>operatívna údržba objektov</c:v>
                </c:pt>
                <c:pt idx="1">
                  <c:v>servis bleskozvodov, el. siete</c:v>
                </c:pt>
                <c:pt idx="2">
                  <c:v>odborné kontroly zariadení</c:v>
                </c:pt>
                <c:pt idx="3">
                  <c:v>kancelárske potreby</c:v>
                </c:pt>
                <c:pt idx="4">
                  <c:v>hygienické potreby</c:v>
                </c:pt>
                <c:pt idx="5">
                  <c:v>celkom</c:v>
                </c:pt>
              </c:strCache>
            </c:strRef>
          </c:cat>
          <c:val>
            <c:numRef>
              <c:f>Hárok1!$B$2:$B$7</c:f>
              <c:numCache>
                <c:formatCode>#,##0</c:formatCode>
                <c:ptCount val="6"/>
                <c:pt idx="0">
                  <c:v>40000</c:v>
                </c:pt>
                <c:pt idx="1">
                  <c:v>5000</c:v>
                </c:pt>
                <c:pt idx="2">
                  <c:v>5000</c:v>
                </c:pt>
                <c:pt idx="3">
                  <c:v>5000</c:v>
                </c:pt>
                <c:pt idx="4">
                  <c:v>5000</c:v>
                </c:pt>
                <c:pt idx="5">
                  <c:v>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DE-478C-9F00-614B2EC46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69CFE-9DA1-4A6A-82A3-220E8ECC364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475BD47-480C-4EC0-8D75-AA47C9963119}" type="pres">
      <dgm:prSet presAssocID="{16169CFE-9DA1-4A6A-82A3-220E8ECC36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981FACEA-F9F4-4E98-B3AB-0FB2B3AA8883}" type="presOf" srcId="{16169CFE-9DA1-4A6A-82A3-220E8ECC3647}" destId="{7475BD47-480C-4EC0-8D75-AA47C9963119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53E10-73B0-4A2A-8121-8F37B495E9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B44E9A1-CFAE-4458-A671-7901A1B2500A}">
      <dgm:prSet phldrT="[Text]" custT="1"/>
      <dgm:spPr/>
      <dgm:t>
        <a:bodyPr/>
        <a:lstStyle/>
        <a:p>
          <a:r>
            <a:rPr lang="sk-SK" sz="1200" dirty="0"/>
            <a:t>23 zamestnancov</a:t>
          </a:r>
        </a:p>
      </dgm:t>
    </dgm:pt>
    <dgm:pt modelId="{4F60610E-E1FB-4FB1-BAE5-D6F4FA32A678}" type="parTrans" cxnId="{65F5EBF4-3B10-4F36-9C38-A5BB25B0F726}">
      <dgm:prSet/>
      <dgm:spPr/>
      <dgm:t>
        <a:bodyPr/>
        <a:lstStyle/>
        <a:p>
          <a:endParaRPr lang="sk-SK"/>
        </a:p>
      </dgm:t>
    </dgm:pt>
    <dgm:pt modelId="{8DADF692-AEBF-40FC-8DEF-C6FE5F91289A}" type="sibTrans" cxnId="{65F5EBF4-3B10-4F36-9C38-A5BB25B0F726}">
      <dgm:prSet/>
      <dgm:spPr/>
      <dgm:t>
        <a:bodyPr/>
        <a:lstStyle/>
        <a:p>
          <a:endParaRPr lang="sk-SK"/>
        </a:p>
      </dgm:t>
    </dgm:pt>
    <dgm:pt modelId="{7B86EB82-D57D-49EC-8E0E-BD3DCBD166D1}" type="asst">
      <dgm:prSet phldrT="[Text]" custT="1"/>
      <dgm:spPr/>
      <dgm:t>
        <a:bodyPr/>
        <a:lstStyle/>
        <a:p>
          <a:r>
            <a:rPr lang="sk-SK" sz="1100" dirty="0"/>
            <a:t>Vedúci oddelenia</a:t>
          </a:r>
        </a:p>
      </dgm:t>
    </dgm:pt>
    <dgm:pt modelId="{7334850C-15C2-4329-9109-47EE10AC6577}" type="parTrans" cxnId="{BE3ADE8A-06C9-4B32-86CA-3DC7ACE51E92}">
      <dgm:prSet/>
      <dgm:spPr/>
      <dgm:t>
        <a:bodyPr/>
        <a:lstStyle/>
        <a:p>
          <a:endParaRPr lang="sk-SK"/>
        </a:p>
      </dgm:t>
    </dgm:pt>
    <dgm:pt modelId="{B5A5605D-DB02-49A7-9ADD-2FE68CAAA572}" type="sibTrans" cxnId="{BE3ADE8A-06C9-4B32-86CA-3DC7ACE51E92}">
      <dgm:prSet/>
      <dgm:spPr/>
      <dgm:t>
        <a:bodyPr/>
        <a:lstStyle/>
        <a:p>
          <a:endParaRPr lang="sk-SK"/>
        </a:p>
      </dgm:t>
    </dgm:pt>
    <dgm:pt modelId="{9B91B180-164D-4E87-A327-3FA91981EC04}">
      <dgm:prSet phldrT="[Text]" custT="1"/>
      <dgm:spPr/>
      <dgm:t>
        <a:bodyPr/>
        <a:lstStyle/>
        <a:p>
          <a:r>
            <a:rPr lang="sk-SK" sz="1100" dirty="0"/>
            <a:t>1 referent</a:t>
          </a:r>
        </a:p>
      </dgm:t>
    </dgm:pt>
    <dgm:pt modelId="{1FF686C0-C586-4E8F-903F-376B3D258F2F}" type="parTrans" cxnId="{27E332BF-7688-4D5C-BB88-B9B1D632678E}">
      <dgm:prSet/>
      <dgm:spPr/>
      <dgm:t>
        <a:bodyPr/>
        <a:lstStyle/>
        <a:p>
          <a:endParaRPr lang="sk-SK"/>
        </a:p>
      </dgm:t>
    </dgm:pt>
    <dgm:pt modelId="{E4896654-B944-4DE8-AA00-EB666DA638E9}" type="sibTrans" cxnId="{27E332BF-7688-4D5C-BB88-B9B1D632678E}">
      <dgm:prSet/>
      <dgm:spPr/>
      <dgm:t>
        <a:bodyPr/>
        <a:lstStyle/>
        <a:p>
          <a:endParaRPr lang="sk-SK"/>
        </a:p>
      </dgm:t>
    </dgm:pt>
    <dgm:pt modelId="{B259D420-F2CF-4D75-9735-B4F59AB9300F}">
      <dgm:prSet phldrT="[Text]" custT="1"/>
      <dgm:spPr/>
      <dgm:t>
        <a:bodyPr/>
        <a:lstStyle/>
        <a:p>
          <a:r>
            <a:rPr lang="sk-SK" sz="1100" dirty="0"/>
            <a:t>4 údržbári</a:t>
          </a:r>
        </a:p>
      </dgm:t>
    </dgm:pt>
    <dgm:pt modelId="{6818DE35-D15B-4481-A506-D11D74C7A614}" type="parTrans" cxnId="{8A03D251-5487-4E19-982A-D01C02DC0E24}">
      <dgm:prSet/>
      <dgm:spPr/>
      <dgm:t>
        <a:bodyPr/>
        <a:lstStyle/>
        <a:p>
          <a:endParaRPr lang="sk-SK"/>
        </a:p>
      </dgm:t>
    </dgm:pt>
    <dgm:pt modelId="{C467715F-543D-4413-A2CE-2A85D0F58719}" type="sibTrans" cxnId="{8A03D251-5487-4E19-982A-D01C02DC0E24}">
      <dgm:prSet/>
      <dgm:spPr/>
      <dgm:t>
        <a:bodyPr/>
        <a:lstStyle/>
        <a:p>
          <a:endParaRPr lang="sk-SK"/>
        </a:p>
      </dgm:t>
    </dgm:pt>
    <dgm:pt modelId="{F2E7B434-ED52-4EBC-8E1C-ECF741739BEF}">
      <dgm:prSet phldrT="[Text]" custT="1"/>
      <dgm:spPr/>
      <dgm:t>
        <a:bodyPr/>
        <a:lstStyle/>
        <a:p>
          <a:r>
            <a:rPr lang="sk-SK" sz="1100" dirty="0"/>
            <a:t>3 upratovačky</a:t>
          </a:r>
        </a:p>
      </dgm:t>
    </dgm:pt>
    <dgm:pt modelId="{9515414D-AB5A-4DF2-A65E-345DDEA0AC77}" type="parTrans" cxnId="{3A4C6608-D202-4D13-9F20-177653EE2267}">
      <dgm:prSet/>
      <dgm:spPr/>
      <dgm:t>
        <a:bodyPr/>
        <a:lstStyle/>
        <a:p>
          <a:endParaRPr lang="sk-SK"/>
        </a:p>
      </dgm:t>
    </dgm:pt>
    <dgm:pt modelId="{3BE5137F-C874-47CB-AB1B-84AB2AF0D12B}" type="sibTrans" cxnId="{3A4C6608-D202-4D13-9F20-177653EE2267}">
      <dgm:prSet/>
      <dgm:spPr/>
      <dgm:t>
        <a:bodyPr/>
        <a:lstStyle/>
        <a:p>
          <a:endParaRPr lang="sk-SK"/>
        </a:p>
      </dgm:t>
    </dgm:pt>
    <dgm:pt modelId="{87CB7D0D-ED2D-49DE-8D1D-2B72E8E3A700}">
      <dgm:prSet custT="1"/>
      <dgm:spPr/>
      <dgm:t>
        <a:bodyPr/>
        <a:lstStyle/>
        <a:p>
          <a:r>
            <a:rPr lang="sk-SK" sz="1100" dirty="0"/>
            <a:t>14 informátori</a:t>
          </a:r>
        </a:p>
      </dgm:t>
    </dgm:pt>
    <dgm:pt modelId="{D14F63B2-B61F-47EB-9DF6-EDE3B5627E58}" type="parTrans" cxnId="{31B7F108-2DF9-4598-9BCF-A9C1C721A333}">
      <dgm:prSet/>
      <dgm:spPr/>
      <dgm:t>
        <a:bodyPr/>
        <a:lstStyle/>
        <a:p>
          <a:endParaRPr lang="sk-SK"/>
        </a:p>
      </dgm:t>
    </dgm:pt>
    <dgm:pt modelId="{5637B207-6247-482C-84A8-CDA27EFECB79}" type="sibTrans" cxnId="{31B7F108-2DF9-4598-9BCF-A9C1C721A333}">
      <dgm:prSet/>
      <dgm:spPr/>
      <dgm:t>
        <a:bodyPr/>
        <a:lstStyle/>
        <a:p>
          <a:endParaRPr lang="sk-SK"/>
        </a:p>
      </dgm:t>
    </dgm:pt>
    <dgm:pt modelId="{9115D56B-07EA-415C-B163-DE6E884B9F91}" type="pres">
      <dgm:prSet presAssocID="{C2453E10-73B0-4A2A-8121-8F37B495E9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56CC9F-EACA-44CB-85E5-FC6963772146}" type="pres">
      <dgm:prSet presAssocID="{8B44E9A1-CFAE-4458-A671-7901A1B2500A}" presName="hierRoot1" presStyleCnt="0"/>
      <dgm:spPr/>
    </dgm:pt>
    <dgm:pt modelId="{9EAC7660-FCA0-40C7-B95E-AC0C4EF11709}" type="pres">
      <dgm:prSet presAssocID="{8B44E9A1-CFAE-4458-A671-7901A1B2500A}" presName="composite" presStyleCnt="0"/>
      <dgm:spPr/>
    </dgm:pt>
    <dgm:pt modelId="{80F68469-7BE7-4C5E-839C-5C28B46651B3}" type="pres">
      <dgm:prSet presAssocID="{8B44E9A1-CFAE-4458-A671-7901A1B2500A}" presName="background" presStyleLbl="node0" presStyleIdx="0" presStyleCnt="1"/>
      <dgm:spPr/>
    </dgm:pt>
    <dgm:pt modelId="{5EC16053-008C-4B73-BBDB-CB3BAFAA7BF6}" type="pres">
      <dgm:prSet presAssocID="{8B44E9A1-CFAE-4458-A671-7901A1B2500A}" presName="text" presStyleLbl="fgAcc0" presStyleIdx="0" presStyleCnt="1">
        <dgm:presLayoutVars>
          <dgm:chPref val="3"/>
        </dgm:presLayoutVars>
      </dgm:prSet>
      <dgm:spPr/>
    </dgm:pt>
    <dgm:pt modelId="{9BF6B6F3-AAA8-4970-AE4D-40D7BF9F54B7}" type="pres">
      <dgm:prSet presAssocID="{8B44E9A1-CFAE-4458-A671-7901A1B2500A}" presName="hierChild2" presStyleCnt="0"/>
      <dgm:spPr/>
    </dgm:pt>
    <dgm:pt modelId="{F772949F-9EF5-4651-9A1B-95841785C1FA}" type="pres">
      <dgm:prSet presAssocID="{7334850C-15C2-4329-9109-47EE10AC6577}" presName="Name10" presStyleLbl="parChTrans1D2" presStyleIdx="0" presStyleCnt="5"/>
      <dgm:spPr/>
    </dgm:pt>
    <dgm:pt modelId="{AEFE2038-6044-4120-9DB4-0DD446B3B8DA}" type="pres">
      <dgm:prSet presAssocID="{7B86EB82-D57D-49EC-8E0E-BD3DCBD166D1}" presName="hierRoot2" presStyleCnt="0"/>
      <dgm:spPr/>
    </dgm:pt>
    <dgm:pt modelId="{CC27D454-6DDD-4B8B-9078-57197F556EA5}" type="pres">
      <dgm:prSet presAssocID="{7B86EB82-D57D-49EC-8E0E-BD3DCBD166D1}" presName="composite2" presStyleCnt="0"/>
      <dgm:spPr/>
    </dgm:pt>
    <dgm:pt modelId="{5590E7C1-ECB3-4F82-BDC8-65A114B796FF}" type="pres">
      <dgm:prSet presAssocID="{7B86EB82-D57D-49EC-8E0E-BD3DCBD166D1}" presName="background2" presStyleLbl="asst1" presStyleIdx="0" presStyleCnt="1"/>
      <dgm:spPr/>
    </dgm:pt>
    <dgm:pt modelId="{9237DFAE-18BB-4CBD-8D5E-860EC05BC465}" type="pres">
      <dgm:prSet presAssocID="{7B86EB82-D57D-49EC-8E0E-BD3DCBD166D1}" presName="text2" presStyleLbl="fgAcc2" presStyleIdx="0" presStyleCnt="5">
        <dgm:presLayoutVars>
          <dgm:chPref val="3"/>
        </dgm:presLayoutVars>
      </dgm:prSet>
      <dgm:spPr/>
    </dgm:pt>
    <dgm:pt modelId="{16B6E029-DDDC-41CB-B47B-C7E75FA2B46E}" type="pres">
      <dgm:prSet presAssocID="{7B86EB82-D57D-49EC-8E0E-BD3DCBD166D1}" presName="hierChild3" presStyleCnt="0"/>
      <dgm:spPr/>
    </dgm:pt>
    <dgm:pt modelId="{2E3791DE-A568-453A-93B0-B4773BA82211}" type="pres">
      <dgm:prSet presAssocID="{1FF686C0-C586-4E8F-903F-376B3D258F2F}" presName="Name10" presStyleLbl="parChTrans1D2" presStyleIdx="1" presStyleCnt="5"/>
      <dgm:spPr/>
    </dgm:pt>
    <dgm:pt modelId="{43371358-BCDB-45B5-AB40-C3EF56EDA0AE}" type="pres">
      <dgm:prSet presAssocID="{9B91B180-164D-4E87-A327-3FA91981EC04}" presName="hierRoot2" presStyleCnt="0"/>
      <dgm:spPr/>
    </dgm:pt>
    <dgm:pt modelId="{5A2D7B29-A832-4528-A4B5-89BD645C4429}" type="pres">
      <dgm:prSet presAssocID="{9B91B180-164D-4E87-A327-3FA91981EC04}" presName="composite2" presStyleCnt="0"/>
      <dgm:spPr/>
    </dgm:pt>
    <dgm:pt modelId="{96388530-2972-43D5-9AC8-F86D97F69BE1}" type="pres">
      <dgm:prSet presAssocID="{9B91B180-164D-4E87-A327-3FA91981EC04}" presName="background2" presStyleLbl="node2" presStyleIdx="0" presStyleCnt="4"/>
      <dgm:spPr/>
    </dgm:pt>
    <dgm:pt modelId="{4BCCCE0D-5D31-4115-86FD-71258C47F57F}" type="pres">
      <dgm:prSet presAssocID="{9B91B180-164D-4E87-A327-3FA91981EC04}" presName="text2" presStyleLbl="fgAcc2" presStyleIdx="1" presStyleCnt="5">
        <dgm:presLayoutVars>
          <dgm:chPref val="3"/>
        </dgm:presLayoutVars>
      </dgm:prSet>
      <dgm:spPr/>
    </dgm:pt>
    <dgm:pt modelId="{B04733E5-87D5-4F70-AA14-AB11353D35F0}" type="pres">
      <dgm:prSet presAssocID="{9B91B180-164D-4E87-A327-3FA91981EC04}" presName="hierChild3" presStyleCnt="0"/>
      <dgm:spPr/>
    </dgm:pt>
    <dgm:pt modelId="{6FB2F83A-7EFB-4788-B23D-A238E697FB12}" type="pres">
      <dgm:prSet presAssocID="{6818DE35-D15B-4481-A506-D11D74C7A614}" presName="Name10" presStyleLbl="parChTrans1D2" presStyleIdx="2" presStyleCnt="5"/>
      <dgm:spPr/>
    </dgm:pt>
    <dgm:pt modelId="{B6D71519-3DB3-4706-9C77-B8258669601B}" type="pres">
      <dgm:prSet presAssocID="{B259D420-F2CF-4D75-9735-B4F59AB9300F}" presName="hierRoot2" presStyleCnt="0"/>
      <dgm:spPr/>
    </dgm:pt>
    <dgm:pt modelId="{3F988152-A869-4D79-94BE-BF084B4DBE6F}" type="pres">
      <dgm:prSet presAssocID="{B259D420-F2CF-4D75-9735-B4F59AB9300F}" presName="composite2" presStyleCnt="0"/>
      <dgm:spPr/>
    </dgm:pt>
    <dgm:pt modelId="{61656DEC-E5F1-4FD0-97A2-B106696838A6}" type="pres">
      <dgm:prSet presAssocID="{B259D420-F2CF-4D75-9735-B4F59AB9300F}" presName="background2" presStyleLbl="node2" presStyleIdx="1" presStyleCnt="4"/>
      <dgm:spPr/>
    </dgm:pt>
    <dgm:pt modelId="{28FDDFD9-8295-4790-93ED-83E67E80DBB8}" type="pres">
      <dgm:prSet presAssocID="{B259D420-F2CF-4D75-9735-B4F59AB9300F}" presName="text2" presStyleLbl="fgAcc2" presStyleIdx="2" presStyleCnt="5">
        <dgm:presLayoutVars>
          <dgm:chPref val="3"/>
        </dgm:presLayoutVars>
      </dgm:prSet>
      <dgm:spPr/>
    </dgm:pt>
    <dgm:pt modelId="{21753473-2E20-4AC6-BD13-5D3847BB795A}" type="pres">
      <dgm:prSet presAssocID="{B259D420-F2CF-4D75-9735-B4F59AB9300F}" presName="hierChild3" presStyleCnt="0"/>
      <dgm:spPr/>
    </dgm:pt>
    <dgm:pt modelId="{E496EACF-ED40-43FD-BA96-CF02E8BB1E2D}" type="pres">
      <dgm:prSet presAssocID="{9515414D-AB5A-4DF2-A65E-345DDEA0AC77}" presName="Name10" presStyleLbl="parChTrans1D2" presStyleIdx="3" presStyleCnt="5"/>
      <dgm:spPr/>
    </dgm:pt>
    <dgm:pt modelId="{B968335E-C7F6-452C-A2C4-35DF2D520F02}" type="pres">
      <dgm:prSet presAssocID="{F2E7B434-ED52-4EBC-8E1C-ECF741739BEF}" presName="hierRoot2" presStyleCnt="0"/>
      <dgm:spPr/>
    </dgm:pt>
    <dgm:pt modelId="{D6E5C28C-F70E-4520-94D2-A006D8F6D498}" type="pres">
      <dgm:prSet presAssocID="{F2E7B434-ED52-4EBC-8E1C-ECF741739BEF}" presName="composite2" presStyleCnt="0"/>
      <dgm:spPr/>
    </dgm:pt>
    <dgm:pt modelId="{A7464AA3-9E26-4DE6-ABF5-D5BB1A443BEA}" type="pres">
      <dgm:prSet presAssocID="{F2E7B434-ED52-4EBC-8E1C-ECF741739BEF}" presName="background2" presStyleLbl="node2" presStyleIdx="2" presStyleCnt="4"/>
      <dgm:spPr/>
    </dgm:pt>
    <dgm:pt modelId="{4017FCA0-3D32-4745-8830-DE7F21FD6F2A}" type="pres">
      <dgm:prSet presAssocID="{F2E7B434-ED52-4EBC-8E1C-ECF741739BEF}" presName="text2" presStyleLbl="fgAcc2" presStyleIdx="3" presStyleCnt="5">
        <dgm:presLayoutVars>
          <dgm:chPref val="3"/>
        </dgm:presLayoutVars>
      </dgm:prSet>
      <dgm:spPr/>
    </dgm:pt>
    <dgm:pt modelId="{2124DA9F-8E7B-4940-AB48-97F7CF8F63BB}" type="pres">
      <dgm:prSet presAssocID="{F2E7B434-ED52-4EBC-8E1C-ECF741739BEF}" presName="hierChild3" presStyleCnt="0"/>
      <dgm:spPr/>
    </dgm:pt>
    <dgm:pt modelId="{32FCC0D1-B6F4-4E0E-B86E-8235300862FC}" type="pres">
      <dgm:prSet presAssocID="{D14F63B2-B61F-47EB-9DF6-EDE3B5627E58}" presName="Name10" presStyleLbl="parChTrans1D2" presStyleIdx="4" presStyleCnt="5"/>
      <dgm:spPr/>
    </dgm:pt>
    <dgm:pt modelId="{FCEFBA16-EC4A-414D-8571-11E8F63964FE}" type="pres">
      <dgm:prSet presAssocID="{87CB7D0D-ED2D-49DE-8D1D-2B72E8E3A700}" presName="hierRoot2" presStyleCnt="0"/>
      <dgm:spPr/>
    </dgm:pt>
    <dgm:pt modelId="{DEBD9AF3-941D-4EDF-8BFC-F009B8776B5C}" type="pres">
      <dgm:prSet presAssocID="{87CB7D0D-ED2D-49DE-8D1D-2B72E8E3A700}" presName="composite2" presStyleCnt="0"/>
      <dgm:spPr/>
    </dgm:pt>
    <dgm:pt modelId="{BA5BA94A-BB28-4530-B60D-1C91E53E21B6}" type="pres">
      <dgm:prSet presAssocID="{87CB7D0D-ED2D-49DE-8D1D-2B72E8E3A700}" presName="background2" presStyleLbl="node2" presStyleIdx="3" presStyleCnt="4"/>
      <dgm:spPr/>
    </dgm:pt>
    <dgm:pt modelId="{9A1621B3-6A3B-402A-9FD9-26ECA5C86385}" type="pres">
      <dgm:prSet presAssocID="{87CB7D0D-ED2D-49DE-8D1D-2B72E8E3A700}" presName="text2" presStyleLbl="fgAcc2" presStyleIdx="4" presStyleCnt="5">
        <dgm:presLayoutVars>
          <dgm:chPref val="3"/>
        </dgm:presLayoutVars>
      </dgm:prSet>
      <dgm:spPr/>
    </dgm:pt>
    <dgm:pt modelId="{5C7D6604-31F3-44DF-AC75-2B9BB1BEE73B}" type="pres">
      <dgm:prSet presAssocID="{87CB7D0D-ED2D-49DE-8D1D-2B72E8E3A700}" presName="hierChild3" presStyleCnt="0"/>
      <dgm:spPr/>
    </dgm:pt>
  </dgm:ptLst>
  <dgm:cxnLst>
    <dgm:cxn modelId="{3A4C6608-D202-4D13-9F20-177653EE2267}" srcId="{8B44E9A1-CFAE-4458-A671-7901A1B2500A}" destId="{F2E7B434-ED52-4EBC-8E1C-ECF741739BEF}" srcOrd="3" destOrd="0" parTransId="{9515414D-AB5A-4DF2-A65E-345DDEA0AC77}" sibTransId="{3BE5137F-C874-47CB-AB1B-84AB2AF0D12B}"/>
    <dgm:cxn modelId="{31B7F108-2DF9-4598-9BCF-A9C1C721A333}" srcId="{8B44E9A1-CFAE-4458-A671-7901A1B2500A}" destId="{87CB7D0D-ED2D-49DE-8D1D-2B72E8E3A700}" srcOrd="4" destOrd="0" parTransId="{D14F63B2-B61F-47EB-9DF6-EDE3B5627E58}" sibTransId="{5637B207-6247-482C-84A8-CDA27EFECB79}"/>
    <dgm:cxn modelId="{DE6D7F0C-C1C6-4E2B-AD87-7F7358A2D09C}" type="presOf" srcId="{7334850C-15C2-4329-9109-47EE10AC6577}" destId="{F772949F-9EF5-4651-9A1B-95841785C1FA}" srcOrd="0" destOrd="0" presId="urn:microsoft.com/office/officeart/2005/8/layout/hierarchy1"/>
    <dgm:cxn modelId="{3724E80E-81EB-4A7E-A96E-BBE4D3DCCCC2}" type="presOf" srcId="{87CB7D0D-ED2D-49DE-8D1D-2B72E8E3A700}" destId="{9A1621B3-6A3B-402A-9FD9-26ECA5C86385}" srcOrd="0" destOrd="0" presId="urn:microsoft.com/office/officeart/2005/8/layout/hierarchy1"/>
    <dgm:cxn modelId="{3F4E841F-F6D9-49D7-B3B4-5758183188A8}" type="presOf" srcId="{F2E7B434-ED52-4EBC-8E1C-ECF741739BEF}" destId="{4017FCA0-3D32-4745-8830-DE7F21FD6F2A}" srcOrd="0" destOrd="0" presId="urn:microsoft.com/office/officeart/2005/8/layout/hierarchy1"/>
    <dgm:cxn modelId="{9D386941-5D05-4C6E-BAED-76086CC5BB0C}" type="presOf" srcId="{9B91B180-164D-4E87-A327-3FA91981EC04}" destId="{4BCCCE0D-5D31-4115-86FD-71258C47F57F}" srcOrd="0" destOrd="0" presId="urn:microsoft.com/office/officeart/2005/8/layout/hierarchy1"/>
    <dgm:cxn modelId="{53923947-C91A-4E74-9703-39700EBB55A4}" type="presOf" srcId="{7B86EB82-D57D-49EC-8E0E-BD3DCBD166D1}" destId="{9237DFAE-18BB-4CBD-8D5E-860EC05BC465}" srcOrd="0" destOrd="0" presId="urn:microsoft.com/office/officeart/2005/8/layout/hierarchy1"/>
    <dgm:cxn modelId="{AFBD9669-0585-47BB-B515-699865879307}" type="presOf" srcId="{8B44E9A1-CFAE-4458-A671-7901A1B2500A}" destId="{5EC16053-008C-4B73-BBDB-CB3BAFAA7BF6}" srcOrd="0" destOrd="0" presId="urn:microsoft.com/office/officeart/2005/8/layout/hierarchy1"/>
    <dgm:cxn modelId="{8BA54B4E-B6E0-4457-9244-C06342FB49E8}" type="presOf" srcId="{1FF686C0-C586-4E8F-903F-376B3D258F2F}" destId="{2E3791DE-A568-453A-93B0-B4773BA82211}" srcOrd="0" destOrd="0" presId="urn:microsoft.com/office/officeart/2005/8/layout/hierarchy1"/>
    <dgm:cxn modelId="{88FA3570-9AE4-42BA-8E1E-682F22F5B159}" type="presOf" srcId="{B259D420-F2CF-4D75-9735-B4F59AB9300F}" destId="{28FDDFD9-8295-4790-93ED-83E67E80DBB8}" srcOrd="0" destOrd="0" presId="urn:microsoft.com/office/officeart/2005/8/layout/hierarchy1"/>
    <dgm:cxn modelId="{8A03D251-5487-4E19-982A-D01C02DC0E24}" srcId="{8B44E9A1-CFAE-4458-A671-7901A1B2500A}" destId="{B259D420-F2CF-4D75-9735-B4F59AB9300F}" srcOrd="2" destOrd="0" parTransId="{6818DE35-D15B-4481-A506-D11D74C7A614}" sibTransId="{C467715F-543D-4413-A2CE-2A85D0F58719}"/>
    <dgm:cxn modelId="{45F3887B-4E87-4C05-BA85-220789297D2C}" type="presOf" srcId="{6818DE35-D15B-4481-A506-D11D74C7A614}" destId="{6FB2F83A-7EFB-4788-B23D-A238E697FB12}" srcOrd="0" destOrd="0" presId="urn:microsoft.com/office/officeart/2005/8/layout/hierarchy1"/>
    <dgm:cxn modelId="{BE3ADE8A-06C9-4B32-86CA-3DC7ACE51E92}" srcId="{8B44E9A1-CFAE-4458-A671-7901A1B2500A}" destId="{7B86EB82-D57D-49EC-8E0E-BD3DCBD166D1}" srcOrd="0" destOrd="0" parTransId="{7334850C-15C2-4329-9109-47EE10AC6577}" sibTransId="{B5A5605D-DB02-49A7-9ADD-2FE68CAAA572}"/>
    <dgm:cxn modelId="{5E6D3391-DC9C-43DC-A197-1582F0F782D0}" type="presOf" srcId="{D14F63B2-B61F-47EB-9DF6-EDE3B5627E58}" destId="{32FCC0D1-B6F4-4E0E-B86E-8235300862FC}" srcOrd="0" destOrd="0" presId="urn:microsoft.com/office/officeart/2005/8/layout/hierarchy1"/>
    <dgm:cxn modelId="{27E332BF-7688-4D5C-BB88-B9B1D632678E}" srcId="{8B44E9A1-CFAE-4458-A671-7901A1B2500A}" destId="{9B91B180-164D-4E87-A327-3FA91981EC04}" srcOrd="1" destOrd="0" parTransId="{1FF686C0-C586-4E8F-903F-376B3D258F2F}" sibTransId="{E4896654-B944-4DE8-AA00-EB666DA638E9}"/>
    <dgm:cxn modelId="{DF814BCE-1C8A-48AE-AF98-D08CDCB7E8ED}" type="presOf" srcId="{9515414D-AB5A-4DF2-A65E-345DDEA0AC77}" destId="{E496EACF-ED40-43FD-BA96-CF02E8BB1E2D}" srcOrd="0" destOrd="0" presId="urn:microsoft.com/office/officeart/2005/8/layout/hierarchy1"/>
    <dgm:cxn modelId="{65F5EBF4-3B10-4F36-9C38-A5BB25B0F726}" srcId="{C2453E10-73B0-4A2A-8121-8F37B495E922}" destId="{8B44E9A1-CFAE-4458-A671-7901A1B2500A}" srcOrd="0" destOrd="0" parTransId="{4F60610E-E1FB-4FB1-BAE5-D6F4FA32A678}" sibTransId="{8DADF692-AEBF-40FC-8DEF-C6FE5F91289A}"/>
    <dgm:cxn modelId="{279956FD-753A-4795-8DF6-001F3B0DA8EA}" type="presOf" srcId="{C2453E10-73B0-4A2A-8121-8F37B495E922}" destId="{9115D56B-07EA-415C-B163-DE6E884B9F91}" srcOrd="0" destOrd="0" presId="urn:microsoft.com/office/officeart/2005/8/layout/hierarchy1"/>
    <dgm:cxn modelId="{53C93111-BFFC-414E-870A-5479FC7419C1}" type="presParOf" srcId="{9115D56B-07EA-415C-B163-DE6E884B9F91}" destId="{3656CC9F-EACA-44CB-85E5-FC6963772146}" srcOrd="0" destOrd="0" presId="urn:microsoft.com/office/officeart/2005/8/layout/hierarchy1"/>
    <dgm:cxn modelId="{7765DCCF-11DB-422B-98AE-484B15E02794}" type="presParOf" srcId="{3656CC9F-EACA-44CB-85E5-FC6963772146}" destId="{9EAC7660-FCA0-40C7-B95E-AC0C4EF11709}" srcOrd="0" destOrd="0" presId="urn:microsoft.com/office/officeart/2005/8/layout/hierarchy1"/>
    <dgm:cxn modelId="{7A41C07B-F4A9-424C-879F-D840E508F0E8}" type="presParOf" srcId="{9EAC7660-FCA0-40C7-B95E-AC0C4EF11709}" destId="{80F68469-7BE7-4C5E-839C-5C28B46651B3}" srcOrd="0" destOrd="0" presId="urn:microsoft.com/office/officeart/2005/8/layout/hierarchy1"/>
    <dgm:cxn modelId="{0418D8BA-4B79-44FA-A983-DADA63BF0BBF}" type="presParOf" srcId="{9EAC7660-FCA0-40C7-B95E-AC0C4EF11709}" destId="{5EC16053-008C-4B73-BBDB-CB3BAFAA7BF6}" srcOrd="1" destOrd="0" presId="urn:microsoft.com/office/officeart/2005/8/layout/hierarchy1"/>
    <dgm:cxn modelId="{BFF4F1CE-448A-45C8-9BA0-3C76D4620590}" type="presParOf" srcId="{3656CC9F-EACA-44CB-85E5-FC6963772146}" destId="{9BF6B6F3-AAA8-4970-AE4D-40D7BF9F54B7}" srcOrd="1" destOrd="0" presId="urn:microsoft.com/office/officeart/2005/8/layout/hierarchy1"/>
    <dgm:cxn modelId="{3BD7938B-C7FB-42D6-84F8-D385D9BAE9AE}" type="presParOf" srcId="{9BF6B6F3-AAA8-4970-AE4D-40D7BF9F54B7}" destId="{F772949F-9EF5-4651-9A1B-95841785C1FA}" srcOrd="0" destOrd="0" presId="urn:microsoft.com/office/officeart/2005/8/layout/hierarchy1"/>
    <dgm:cxn modelId="{30F14866-2A5D-402E-8BA0-F0766A8B27E8}" type="presParOf" srcId="{9BF6B6F3-AAA8-4970-AE4D-40D7BF9F54B7}" destId="{AEFE2038-6044-4120-9DB4-0DD446B3B8DA}" srcOrd="1" destOrd="0" presId="urn:microsoft.com/office/officeart/2005/8/layout/hierarchy1"/>
    <dgm:cxn modelId="{C05A83F2-EFBE-42A4-925E-8610ECF508DD}" type="presParOf" srcId="{AEFE2038-6044-4120-9DB4-0DD446B3B8DA}" destId="{CC27D454-6DDD-4B8B-9078-57197F556EA5}" srcOrd="0" destOrd="0" presId="urn:microsoft.com/office/officeart/2005/8/layout/hierarchy1"/>
    <dgm:cxn modelId="{0BC447C8-91FD-4C0C-9254-B373CBED931D}" type="presParOf" srcId="{CC27D454-6DDD-4B8B-9078-57197F556EA5}" destId="{5590E7C1-ECB3-4F82-BDC8-65A114B796FF}" srcOrd="0" destOrd="0" presId="urn:microsoft.com/office/officeart/2005/8/layout/hierarchy1"/>
    <dgm:cxn modelId="{4512D171-60A3-4DC1-AF4A-929CC384ADB6}" type="presParOf" srcId="{CC27D454-6DDD-4B8B-9078-57197F556EA5}" destId="{9237DFAE-18BB-4CBD-8D5E-860EC05BC465}" srcOrd="1" destOrd="0" presId="urn:microsoft.com/office/officeart/2005/8/layout/hierarchy1"/>
    <dgm:cxn modelId="{D85FA251-A843-4C1A-B4A7-0FE26CC243FC}" type="presParOf" srcId="{AEFE2038-6044-4120-9DB4-0DD446B3B8DA}" destId="{16B6E029-DDDC-41CB-B47B-C7E75FA2B46E}" srcOrd="1" destOrd="0" presId="urn:microsoft.com/office/officeart/2005/8/layout/hierarchy1"/>
    <dgm:cxn modelId="{B28B591D-4570-4790-ACA1-C51EB24E6FA0}" type="presParOf" srcId="{9BF6B6F3-AAA8-4970-AE4D-40D7BF9F54B7}" destId="{2E3791DE-A568-453A-93B0-B4773BA82211}" srcOrd="2" destOrd="0" presId="urn:microsoft.com/office/officeart/2005/8/layout/hierarchy1"/>
    <dgm:cxn modelId="{BE61441A-F5F6-4643-A221-029D44C8533A}" type="presParOf" srcId="{9BF6B6F3-AAA8-4970-AE4D-40D7BF9F54B7}" destId="{43371358-BCDB-45B5-AB40-C3EF56EDA0AE}" srcOrd="3" destOrd="0" presId="urn:microsoft.com/office/officeart/2005/8/layout/hierarchy1"/>
    <dgm:cxn modelId="{190027FC-0A4C-4A6D-B859-7D3F4DF6EE2B}" type="presParOf" srcId="{43371358-BCDB-45B5-AB40-C3EF56EDA0AE}" destId="{5A2D7B29-A832-4528-A4B5-89BD645C4429}" srcOrd="0" destOrd="0" presId="urn:microsoft.com/office/officeart/2005/8/layout/hierarchy1"/>
    <dgm:cxn modelId="{EA5AED17-3647-478B-8EFE-ABD1E7642D9D}" type="presParOf" srcId="{5A2D7B29-A832-4528-A4B5-89BD645C4429}" destId="{96388530-2972-43D5-9AC8-F86D97F69BE1}" srcOrd="0" destOrd="0" presId="urn:microsoft.com/office/officeart/2005/8/layout/hierarchy1"/>
    <dgm:cxn modelId="{06A1B1F1-68FF-42B9-9AEE-186026F424C0}" type="presParOf" srcId="{5A2D7B29-A832-4528-A4B5-89BD645C4429}" destId="{4BCCCE0D-5D31-4115-86FD-71258C47F57F}" srcOrd="1" destOrd="0" presId="urn:microsoft.com/office/officeart/2005/8/layout/hierarchy1"/>
    <dgm:cxn modelId="{B79151A7-920D-4E79-8E33-3DAC2EC0E2B6}" type="presParOf" srcId="{43371358-BCDB-45B5-AB40-C3EF56EDA0AE}" destId="{B04733E5-87D5-4F70-AA14-AB11353D35F0}" srcOrd="1" destOrd="0" presId="urn:microsoft.com/office/officeart/2005/8/layout/hierarchy1"/>
    <dgm:cxn modelId="{3EFCCEE7-4ED9-4E99-9013-9B016E89F231}" type="presParOf" srcId="{9BF6B6F3-AAA8-4970-AE4D-40D7BF9F54B7}" destId="{6FB2F83A-7EFB-4788-B23D-A238E697FB12}" srcOrd="4" destOrd="0" presId="urn:microsoft.com/office/officeart/2005/8/layout/hierarchy1"/>
    <dgm:cxn modelId="{722C90F4-3689-459B-82D0-E0ABB6120D2E}" type="presParOf" srcId="{9BF6B6F3-AAA8-4970-AE4D-40D7BF9F54B7}" destId="{B6D71519-3DB3-4706-9C77-B8258669601B}" srcOrd="5" destOrd="0" presId="urn:microsoft.com/office/officeart/2005/8/layout/hierarchy1"/>
    <dgm:cxn modelId="{D573F539-293A-4204-A4AC-425C25EF8D15}" type="presParOf" srcId="{B6D71519-3DB3-4706-9C77-B8258669601B}" destId="{3F988152-A869-4D79-94BE-BF084B4DBE6F}" srcOrd="0" destOrd="0" presId="urn:microsoft.com/office/officeart/2005/8/layout/hierarchy1"/>
    <dgm:cxn modelId="{DF186B77-B9E4-4147-A5AD-60B00AE6225D}" type="presParOf" srcId="{3F988152-A869-4D79-94BE-BF084B4DBE6F}" destId="{61656DEC-E5F1-4FD0-97A2-B106696838A6}" srcOrd="0" destOrd="0" presId="urn:microsoft.com/office/officeart/2005/8/layout/hierarchy1"/>
    <dgm:cxn modelId="{C7F09CD2-0044-4A67-A5F3-9EFA30175D77}" type="presParOf" srcId="{3F988152-A869-4D79-94BE-BF084B4DBE6F}" destId="{28FDDFD9-8295-4790-93ED-83E67E80DBB8}" srcOrd="1" destOrd="0" presId="urn:microsoft.com/office/officeart/2005/8/layout/hierarchy1"/>
    <dgm:cxn modelId="{3969D79A-0E9F-4156-86A0-6D43973EFAAE}" type="presParOf" srcId="{B6D71519-3DB3-4706-9C77-B8258669601B}" destId="{21753473-2E20-4AC6-BD13-5D3847BB795A}" srcOrd="1" destOrd="0" presId="urn:microsoft.com/office/officeart/2005/8/layout/hierarchy1"/>
    <dgm:cxn modelId="{19E6E0A9-35DB-434B-8D72-4A2FF52AD2E9}" type="presParOf" srcId="{9BF6B6F3-AAA8-4970-AE4D-40D7BF9F54B7}" destId="{E496EACF-ED40-43FD-BA96-CF02E8BB1E2D}" srcOrd="6" destOrd="0" presId="urn:microsoft.com/office/officeart/2005/8/layout/hierarchy1"/>
    <dgm:cxn modelId="{C304EAA9-6C60-4A55-802A-BBC8EE985540}" type="presParOf" srcId="{9BF6B6F3-AAA8-4970-AE4D-40D7BF9F54B7}" destId="{B968335E-C7F6-452C-A2C4-35DF2D520F02}" srcOrd="7" destOrd="0" presId="urn:microsoft.com/office/officeart/2005/8/layout/hierarchy1"/>
    <dgm:cxn modelId="{0F0F1ACD-E69B-4911-A515-8DE78EBAB3D1}" type="presParOf" srcId="{B968335E-C7F6-452C-A2C4-35DF2D520F02}" destId="{D6E5C28C-F70E-4520-94D2-A006D8F6D498}" srcOrd="0" destOrd="0" presId="urn:microsoft.com/office/officeart/2005/8/layout/hierarchy1"/>
    <dgm:cxn modelId="{D62C9BF0-A2AA-42C6-B9F5-B67F49E8E1A8}" type="presParOf" srcId="{D6E5C28C-F70E-4520-94D2-A006D8F6D498}" destId="{A7464AA3-9E26-4DE6-ABF5-D5BB1A443BEA}" srcOrd="0" destOrd="0" presId="urn:microsoft.com/office/officeart/2005/8/layout/hierarchy1"/>
    <dgm:cxn modelId="{5F4A8F1A-00D9-4F3A-BC8C-BBFFA490BC60}" type="presParOf" srcId="{D6E5C28C-F70E-4520-94D2-A006D8F6D498}" destId="{4017FCA0-3D32-4745-8830-DE7F21FD6F2A}" srcOrd="1" destOrd="0" presId="urn:microsoft.com/office/officeart/2005/8/layout/hierarchy1"/>
    <dgm:cxn modelId="{C8BC95BB-97D0-4E49-B1C1-FAF687F5E9F0}" type="presParOf" srcId="{B968335E-C7F6-452C-A2C4-35DF2D520F02}" destId="{2124DA9F-8E7B-4940-AB48-97F7CF8F63BB}" srcOrd="1" destOrd="0" presId="urn:microsoft.com/office/officeart/2005/8/layout/hierarchy1"/>
    <dgm:cxn modelId="{D74EF2AE-8C5F-4224-9F63-DA6112EA23CA}" type="presParOf" srcId="{9BF6B6F3-AAA8-4970-AE4D-40D7BF9F54B7}" destId="{32FCC0D1-B6F4-4E0E-B86E-8235300862FC}" srcOrd="8" destOrd="0" presId="urn:microsoft.com/office/officeart/2005/8/layout/hierarchy1"/>
    <dgm:cxn modelId="{CD536CDB-DB02-4790-A9BE-6080B207DBA8}" type="presParOf" srcId="{9BF6B6F3-AAA8-4970-AE4D-40D7BF9F54B7}" destId="{FCEFBA16-EC4A-414D-8571-11E8F63964FE}" srcOrd="9" destOrd="0" presId="urn:microsoft.com/office/officeart/2005/8/layout/hierarchy1"/>
    <dgm:cxn modelId="{F2153862-F0AC-4DEB-8B76-0D6F8D65C87B}" type="presParOf" srcId="{FCEFBA16-EC4A-414D-8571-11E8F63964FE}" destId="{DEBD9AF3-941D-4EDF-8BFC-F009B8776B5C}" srcOrd="0" destOrd="0" presId="urn:microsoft.com/office/officeart/2005/8/layout/hierarchy1"/>
    <dgm:cxn modelId="{B6234E74-4AC2-4787-97BA-BCB242F39695}" type="presParOf" srcId="{DEBD9AF3-941D-4EDF-8BFC-F009B8776B5C}" destId="{BA5BA94A-BB28-4530-B60D-1C91E53E21B6}" srcOrd="0" destOrd="0" presId="urn:microsoft.com/office/officeart/2005/8/layout/hierarchy1"/>
    <dgm:cxn modelId="{FABFAA10-64AA-43EF-AB40-76EFF014E637}" type="presParOf" srcId="{DEBD9AF3-941D-4EDF-8BFC-F009B8776B5C}" destId="{9A1621B3-6A3B-402A-9FD9-26ECA5C86385}" srcOrd="1" destOrd="0" presId="urn:microsoft.com/office/officeart/2005/8/layout/hierarchy1"/>
    <dgm:cxn modelId="{79F4595F-FEAA-4FE6-92D2-03692F9FD559}" type="presParOf" srcId="{FCEFBA16-EC4A-414D-8571-11E8F63964FE}" destId="{5C7D6604-31F3-44DF-AC75-2B9BB1BEE7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91BEA9-383D-4D72-9C9D-16AD1A32EB0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3CF068B-4F1D-4ECE-A6A7-D76FB296D60A}">
      <dgm:prSet phldrT="[Text]"/>
      <dgm:spPr/>
      <dgm:t>
        <a:bodyPr/>
        <a:lstStyle/>
        <a:p>
          <a:r>
            <a:rPr lang="sk-SK" dirty="0"/>
            <a:t>Riaditeľ úseku</a:t>
          </a:r>
        </a:p>
      </dgm:t>
    </dgm:pt>
    <dgm:pt modelId="{75A0E23F-0209-46D1-8960-00ABAA58C4F2}" type="parTrans" cxnId="{D8D1BB33-3A15-46C0-9D65-508ADA1952E5}">
      <dgm:prSet/>
      <dgm:spPr/>
      <dgm:t>
        <a:bodyPr/>
        <a:lstStyle/>
        <a:p>
          <a:endParaRPr lang="sk-SK"/>
        </a:p>
      </dgm:t>
    </dgm:pt>
    <dgm:pt modelId="{D3902183-8955-4A38-9A13-9E898948BDCE}" type="sibTrans" cxnId="{D8D1BB33-3A15-46C0-9D65-508ADA1952E5}">
      <dgm:prSet/>
      <dgm:spPr/>
      <dgm:t>
        <a:bodyPr/>
        <a:lstStyle/>
        <a:p>
          <a:endParaRPr lang="sk-SK"/>
        </a:p>
      </dgm:t>
    </dgm:pt>
    <dgm:pt modelId="{3E4B1B3A-9D9A-4D28-A27B-E15509EA10B4}">
      <dgm:prSet phldrT="[Text]"/>
      <dgm:spPr/>
      <dgm:t>
        <a:bodyPr/>
        <a:lstStyle/>
        <a:p>
          <a:r>
            <a:rPr lang="sk-SK" dirty="0"/>
            <a:t>Nákupca senior</a:t>
          </a:r>
        </a:p>
      </dgm:t>
    </dgm:pt>
    <dgm:pt modelId="{12A1405B-4705-421C-B67F-C1B09EEE08EB}" type="parTrans" cxnId="{D44099E5-5E86-4A3A-9B7B-93907C1BBA70}">
      <dgm:prSet/>
      <dgm:spPr/>
      <dgm:t>
        <a:bodyPr/>
        <a:lstStyle/>
        <a:p>
          <a:endParaRPr lang="sk-SK"/>
        </a:p>
      </dgm:t>
    </dgm:pt>
    <dgm:pt modelId="{83CC8EB9-1BEF-42FE-A3CC-7254D3B0D2EB}" type="sibTrans" cxnId="{D44099E5-5E86-4A3A-9B7B-93907C1BBA70}">
      <dgm:prSet/>
      <dgm:spPr/>
      <dgm:t>
        <a:bodyPr/>
        <a:lstStyle/>
        <a:p>
          <a:endParaRPr lang="sk-SK"/>
        </a:p>
      </dgm:t>
    </dgm:pt>
    <dgm:pt modelId="{82353CCC-44FF-4F22-9F4D-987DE6C32FBC}">
      <dgm:prSet phldrT="[Text]"/>
      <dgm:spPr/>
      <dgm:t>
        <a:bodyPr/>
        <a:lstStyle/>
        <a:p>
          <a:r>
            <a:rPr lang="sk-SK" dirty="0"/>
            <a:t>Nákupca senior</a:t>
          </a:r>
        </a:p>
      </dgm:t>
    </dgm:pt>
    <dgm:pt modelId="{9118F7C2-D199-45D8-9AB0-19E8994328B9}" type="parTrans" cxnId="{267A3A3A-E7DA-44E7-A3CE-4989F03D3EF2}">
      <dgm:prSet/>
      <dgm:spPr/>
      <dgm:t>
        <a:bodyPr/>
        <a:lstStyle/>
        <a:p>
          <a:endParaRPr lang="sk-SK"/>
        </a:p>
      </dgm:t>
    </dgm:pt>
    <dgm:pt modelId="{9EC92F71-46B4-4550-87FB-C24395CD59AE}" type="sibTrans" cxnId="{267A3A3A-E7DA-44E7-A3CE-4989F03D3EF2}">
      <dgm:prSet/>
      <dgm:spPr/>
      <dgm:t>
        <a:bodyPr/>
        <a:lstStyle/>
        <a:p>
          <a:endParaRPr lang="sk-SK"/>
        </a:p>
      </dgm:t>
    </dgm:pt>
    <dgm:pt modelId="{5D34B657-1A37-45E2-8C12-002B87889FC6}" type="pres">
      <dgm:prSet presAssocID="{8A91BEA9-383D-4D72-9C9D-16AD1A32EB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98322E-0330-40DF-B8FF-1A3C66E36D38}" type="pres">
      <dgm:prSet presAssocID="{83CF068B-4F1D-4ECE-A6A7-D76FB296D60A}" presName="hierRoot1" presStyleCnt="0"/>
      <dgm:spPr/>
    </dgm:pt>
    <dgm:pt modelId="{E8981905-C3AF-4DBE-9484-992094ED59E7}" type="pres">
      <dgm:prSet presAssocID="{83CF068B-4F1D-4ECE-A6A7-D76FB296D60A}" presName="composite" presStyleCnt="0"/>
      <dgm:spPr/>
    </dgm:pt>
    <dgm:pt modelId="{AD8D786F-9AE2-4190-8CCF-9174EF202664}" type="pres">
      <dgm:prSet presAssocID="{83CF068B-4F1D-4ECE-A6A7-D76FB296D60A}" presName="background" presStyleLbl="node0" presStyleIdx="0" presStyleCnt="1"/>
      <dgm:spPr>
        <a:solidFill>
          <a:schemeClr val="accent6"/>
        </a:solidFill>
      </dgm:spPr>
    </dgm:pt>
    <dgm:pt modelId="{38FDDF3B-08E4-463D-9AFD-F652A03EAA69}" type="pres">
      <dgm:prSet presAssocID="{83CF068B-4F1D-4ECE-A6A7-D76FB296D60A}" presName="text" presStyleLbl="fgAcc0" presStyleIdx="0" presStyleCnt="1">
        <dgm:presLayoutVars>
          <dgm:chPref val="3"/>
        </dgm:presLayoutVars>
      </dgm:prSet>
      <dgm:spPr/>
    </dgm:pt>
    <dgm:pt modelId="{1214E050-2BCF-491F-8B01-E0EA0A5C5804}" type="pres">
      <dgm:prSet presAssocID="{83CF068B-4F1D-4ECE-A6A7-D76FB296D60A}" presName="hierChild2" presStyleCnt="0"/>
      <dgm:spPr/>
    </dgm:pt>
    <dgm:pt modelId="{00C15CD6-0EBC-417C-951B-01369F01EE36}" type="pres">
      <dgm:prSet presAssocID="{12A1405B-4705-421C-B67F-C1B09EEE08EB}" presName="Name10" presStyleLbl="parChTrans1D2" presStyleIdx="0" presStyleCnt="2"/>
      <dgm:spPr/>
    </dgm:pt>
    <dgm:pt modelId="{16F3BA1A-FCFE-4B5D-930B-162D352DD1E2}" type="pres">
      <dgm:prSet presAssocID="{3E4B1B3A-9D9A-4D28-A27B-E15509EA10B4}" presName="hierRoot2" presStyleCnt="0"/>
      <dgm:spPr/>
    </dgm:pt>
    <dgm:pt modelId="{9395419F-2F73-49C1-90FE-502F846FC4DE}" type="pres">
      <dgm:prSet presAssocID="{3E4B1B3A-9D9A-4D28-A27B-E15509EA10B4}" presName="composite2" presStyleCnt="0"/>
      <dgm:spPr/>
    </dgm:pt>
    <dgm:pt modelId="{7BADB1F7-9FD7-462F-B8A0-5893B2DBE1FA}" type="pres">
      <dgm:prSet presAssocID="{3E4B1B3A-9D9A-4D28-A27B-E15509EA10B4}" presName="background2" presStyleLbl="node2" presStyleIdx="0" presStyleCnt="2"/>
      <dgm:spPr>
        <a:solidFill>
          <a:schemeClr val="accent6"/>
        </a:solidFill>
      </dgm:spPr>
    </dgm:pt>
    <dgm:pt modelId="{71D27902-4E3D-49F6-A34C-AE43F4C2A616}" type="pres">
      <dgm:prSet presAssocID="{3E4B1B3A-9D9A-4D28-A27B-E15509EA10B4}" presName="text2" presStyleLbl="fgAcc2" presStyleIdx="0" presStyleCnt="2">
        <dgm:presLayoutVars>
          <dgm:chPref val="3"/>
        </dgm:presLayoutVars>
      </dgm:prSet>
      <dgm:spPr/>
    </dgm:pt>
    <dgm:pt modelId="{5D710A39-FEDF-4EF6-839E-648E48E7DD13}" type="pres">
      <dgm:prSet presAssocID="{3E4B1B3A-9D9A-4D28-A27B-E15509EA10B4}" presName="hierChild3" presStyleCnt="0"/>
      <dgm:spPr/>
    </dgm:pt>
    <dgm:pt modelId="{EE4464AC-7CAA-4078-BAF1-D3138913DE20}" type="pres">
      <dgm:prSet presAssocID="{9118F7C2-D199-45D8-9AB0-19E8994328B9}" presName="Name10" presStyleLbl="parChTrans1D2" presStyleIdx="1" presStyleCnt="2"/>
      <dgm:spPr/>
    </dgm:pt>
    <dgm:pt modelId="{69EC3291-9311-4803-9873-BC449C698212}" type="pres">
      <dgm:prSet presAssocID="{82353CCC-44FF-4F22-9F4D-987DE6C32FBC}" presName="hierRoot2" presStyleCnt="0"/>
      <dgm:spPr/>
    </dgm:pt>
    <dgm:pt modelId="{0A6690CE-9913-4025-8B1F-D637F2CBE8E6}" type="pres">
      <dgm:prSet presAssocID="{82353CCC-44FF-4F22-9F4D-987DE6C32FBC}" presName="composite2" presStyleCnt="0"/>
      <dgm:spPr/>
    </dgm:pt>
    <dgm:pt modelId="{362E5732-344F-45AA-A8F3-B493BA4601A2}" type="pres">
      <dgm:prSet presAssocID="{82353CCC-44FF-4F22-9F4D-987DE6C32FBC}" presName="background2" presStyleLbl="node2" presStyleIdx="1" presStyleCnt="2"/>
      <dgm:spPr>
        <a:solidFill>
          <a:schemeClr val="accent6"/>
        </a:solidFill>
      </dgm:spPr>
    </dgm:pt>
    <dgm:pt modelId="{3BA6F93C-2A04-4C34-A12E-1D57D3DDF362}" type="pres">
      <dgm:prSet presAssocID="{82353CCC-44FF-4F22-9F4D-987DE6C32FBC}" presName="text2" presStyleLbl="fgAcc2" presStyleIdx="1" presStyleCnt="2">
        <dgm:presLayoutVars>
          <dgm:chPref val="3"/>
        </dgm:presLayoutVars>
      </dgm:prSet>
      <dgm:spPr/>
    </dgm:pt>
    <dgm:pt modelId="{FF5BBBB1-A9BD-4FC6-AE41-9E888BBCC6B7}" type="pres">
      <dgm:prSet presAssocID="{82353CCC-44FF-4F22-9F4D-987DE6C32FBC}" presName="hierChild3" presStyleCnt="0"/>
      <dgm:spPr/>
    </dgm:pt>
  </dgm:ptLst>
  <dgm:cxnLst>
    <dgm:cxn modelId="{3E511619-8246-412B-BFE8-FD6F3FF77201}" type="presOf" srcId="{8A91BEA9-383D-4D72-9C9D-16AD1A32EB01}" destId="{5D34B657-1A37-45E2-8C12-002B87889FC6}" srcOrd="0" destOrd="0" presId="urn:microsoft.com/office/officeart/2005/8/layout/hierarchy1"/>
    <dgm:cxn modelId="{7030FD29-9B69-48AF-87A4-7FC064509F18}" type="presOf" srcId="{3E4B1B3A-9D9A-4D28-A27B-E15509EA10B4}" destId="{71D27902-4E3D-49F6-A34C-AE43F4C2A616}" srcOrd="0" destOrd="0" presId="urn:microsoft.com/office/officeart/2005/8/layout/hierarchy1"/>
    <dgm:cxn modelId="{A282352A-CBF7-4605-958E-C8C2CD9A11D3}" type="presOf" srcId="{12A1405B-4705-421C-B67F-C1B09EEE08EB}" destId="{00C15CD6-0EBC-417C-951B-01369F01EE36}" srcOrd="0" destOrd="0" presId="urn:microsoft.com/office/officeart/2005/8/layout/hierarchy1"/>
    <dgm:cxn modelId="{D8D1BB33-3A15-46C0-9D65-508ADA1952E5}" srcId="{8A91BEA9-383D-4D72-9C9D-16AD1A32EB01}" destId="{83CF068B-4F1D-4ECE-A6A7-D76FB296D60A}" srcOrd="0" destOrd="0" parTransId="{75A0E23F-0209-46D1-8960-00ABAA58C4F2}" sibTransId="{D3902183-8955-4A38-9A13-9E898948BDCE}"/>
    <dgm:cxn modelId="{267A3A3A-E7DA-44E7-A3CE-4989F03D3EF2}" srcId="{83CF068B-4F1D-4ECE-A6A7-D76FB296D60A}" destId="{82353CCC-44FF-4F22-9F4D-987DE6C32FBC}" srcOrd="1" destOrd="0" parTransId="{9118F7C2-D199-45D8-9AB0-19E8994328B9}" sibTransId="{9EC92F71-46B4-4550-87FB-C24395CD59AE}"/>
    <dgm:cxn modelId="{760C9B43-ED03-4E55-B6F2-0AD622A5B76F}" type="presOf" srcId="{83CF068B-4F1D-4ECE-A6A7-D76FB296D60A}" destId="{38FDDF3B-08E4-463D-9AFD-F652A03EAA69}" srcOrd="0" destOrd="0" presId="urn:microsoft.com/office/officeart/2005/8/layout/hierarchy1"/>
    <dgm:cxn modelId="{5B111FA8-F4EC-49FC-85AB-C9C7B7B919E8}" type="presOf" srcId="{82353CCC-44FF-4F22-9F4D-987DE6C32FBC}" destId="{3BA6F93C-2A04-4C34-A12E-1D57D3DDF362}" srcOrd="0" destOrd="0" presId="urn:microsoft.com/office/officeart/2005/8/layout/hierarchy1"/>
    <dgm:cxn modelId="{0AF6EAE0-E712-48E8-9540-C314CFB83B94}" type="presOf" srcId="{9118F7C2-D199-45D8-9AB0-19E8994328B9}" destId="{EE4464AC-7CAA-4078-BAF1-D3138913DE20}" srcOrd="0" destOrd="0" presId="urn:microsoft.com/office/officeart/2005/8/layout/hierarchy1"/>
    <dgm:cxn modelId="{D44099E5-5E86-4A3A-9B7B-93907C1BBA70}" srcId="{83CF068B-4F1D-4ECE-A6A7-D76FB296D60A}" destId="{3E4B1B3A-9D9A-4D28-A27B-E15509EA10B4}" srcOrd="0" destOrd="0" parTransId="{12A1405B-4705-421C-B67F-C1B09EEE08EB}" sibTransId="{83CC8EB9-1BEF-42FE-A3CC-7254D3B0D2EB}"/>
    <dgm:cxn modelId="{6D892693-D2CD-45F5-B7D4-5C589D966DB9}" type="presParOf" srcId="{5D34B657-1A37-45E2-8C12-002B87889FC6}" destId="{8798322E-0330-40DF-B8FF-1A3C66E36D38}" srcOrd="0" destOrd="0" presId="urn:microsoft.com/office/officeart/2005/8/layout/hierarchy1"/>
    <dgm:cxn modelId="{D5B0E9C7-61D1-4896-9EEB-6EECA1D110FE}" type="presParOf" srcId="{8798322E-0330-40DF-B8FF-1A3C66E36D38}" destId="{E8981905-C3AF-4DBE-9484-992094ED59E7}" srcOrd="0" destOrd="0" presId="urn:microsoft.com/office/officeart/2005/8/layout/hierarchy1"/>
    <dgm:cxn modelId="{18FDA559-BE27-4825-B065-1405AD4BC59C}" type="presParOf" srcId="{E8981905-C3AF-4DBE-9484-992094ED59E7}" destId="{AD8D786F-9AE2-4190-8CCF-9174EF202664}" srcOrd="0" destOrd="0" presId="urn:microsoft.com/office/officeart/2005/8/layout/hierarchy1"/>
    <dgm:cxn modelId="{F78AE61A-09C0-4D08-AAAB-2A99C94036B5}" type="presParOf" srcId="{E8981905-C3AF-4DBE-9484-992094ED59E7}" destId="{38FDDF3B-08E4-463D-9AFD-F652A03EAA69}" srcOrd="1" destOrd="0" presId="urn:microsoft.com/office/officeart/2005/8/layout/hierarchy1"/>
    <dgm:cxn modelId="{0710C8FF-F90F-4A2B-961F-0F7A6622D24B}" type="presParOf" srcId="{8798322E-0330-40DF-B8FF-1A3C66E36D38}" destId="{1214E050-2BCF-491F-8B01-E0EA0A5C5804}" srcOrd="1" destOrd="0" presId="urn:microsoft.com/office/officeart/2005/8/layout/hierarchy1"/>
    <dgm:cxn modelId="{9CBA17BB-B89E-43AB-868B-8FFB273FA97D}" type="presParOf" srcId="{1214E050-2BCF-491F-8B01-E0EA0A5C5804}" destId="{00C15CD6-0EBC-417C-951B-01369F01EE36}" srcOrd="0" destOrd="0" presId="urn:microsoft.com/office/officeart/2005/8/layout/hierarchy1"/>
    <dgm:cxn modelId="{8CF5789A-F83B-40A9-9204-F9A6A194655B}" type="presParOf" srcId="{1214E050-2BCF-491F-8B01-E0EA0A5C5804}" destId="{16F3BA1A-FCFE-4B5D-930B-162D352DD1E2}" srcOrd="1" destOrd="0" presId="urn:microsoft.com/office/officeart/2005/8/layout/hierarchy1"/>
    <dgm:cxn modelId="{3F476497-29B9-44C6-A3F1-F4DEF3BEC5FB}" type="presParOf" srcId="{16F3BA1A-FCFE-4B5D-930B-162D352DD1E2}" destId="{9395419F-2F73-49C1-90FE-502F846FC4DE}" srcOrd="0" destOrd="0" presId="urn:microsoft.com/office/officeart/2005/8/layout/hierarchy1"/>
    <dgm:cxn modelId="{E1E4E9AB-76B6-49F9-B39F-48300AD5D116}" type="presParOf" srcId="{9395419F-2F73-49C1-90FE-502F846FC4DE}" destId="{7BADB1F7-9FD7-462F-B8A0-5893B2DBE1FA}" srcOrd="0" destOrd="0" presId="urn:microsoft.com/office/officeart/2005/8/layout/hierarchy1"/>
    <dgm:cxn modelId="{08E66C89-BAD5-48E6-834B-EC44286BCBDB}" type="presParOf" srcId="{9395419F-2F73-49C1-90FE-502F846FC4DE}" destId="{71D27902-4E3D-49F6-A34C-AE43F4C2A616}" srcOrd="1" destOrd="0" presId="urn:microsoft.com/office/officeart/2005/8/layout/hierarchy1"/>
    <dgm:cxn modelId="{BD993014-0B6D-4B4F-BF78-128F365072A9}" type="presParOf" srcId="{16F3BA1A-FCFE-4B5D-930B-162D352DD1E2}" destId="{5D710A39-FEDF-4EF6-839E-648E48E7DD13}" srcOrd="1" destOrd="0" presId="urn:microsoft.com/office/officeart/2005/8/layout/hierarchy1"/>
    <dgm:cxn modelId="{F306FF9C-32D3-46E3-920B-7732D844B01B}" type="presParOf" srcId="{1214E050-2BCF-491F-8B01-E0EA0A5C5804}" destId="{EE4464AC-7CAA-4078-BAF1-D3138913DE20}" srcOrd="2" destOrd="0" presId="urn:microsoft.com/office/officeart/2005/8/layout/hierarchy1"/>
    <dgm:cxn modelId="{4DB9E293-B23C-405E-8353-D88C0F246488}" type="presParOf" srcId="{1214E050-2BCF-491F-8B01-E0EA0A5C5804}" destId="{69EC3291-9311-4803-9873-BC449C698212}" srcOrd="3" destOrd="0" presId="urn:microsoft.com/office/officeart/2005/8/layout/hierarchy1"/>
    <dgm:cxn modelId="{E46EE0A1-FDE6-452E-AF76-03C23D0102A4}" type="presParOf" srcId="{69EC3291-9311-4803-9873-BC449C698212}" destId="{0A6690CE-9913-4025-8B1F-D637F2CBE8E6}" srcOrd="0" destOrd="0" presId="urn:microsoft.com/office/officeart/2005/8/layout/hierarchy1"/>
    <dgm:cxn modelId="{8BFFB5B7-0112-40E2-9FAD-D4F976115E2F}" type="presParOf" srcId="{0A6690CE-9913-4025-8B1F-D637F2CBE8E6}" destId="{362E5732-344F-45AA-A8F3-B493BA4601A2}" srcOrd="0" destOrd="0" presId="urn:microsoft.com/office/officeart/2005/8/layout/hierarchy1"/>
    <dgm:cxn modelId="{65026154-A97D-4DCA-A7B1-E82D49FC5AB6}" type="presParOf" srcId="{0A6690CE-9913-4025-8B1F-D637F2CBE8E6}" destId="{3BA6F93C-2A04-4C34-A12E-1D57D3DDF362}" srcOrd="1" destOrd="0" presId="urn:microsoft.com/office/officeart/2005/8/layout/hierarchy1"/>
    <dgm:cxn modelId="{129CCA0C-1AA5-4D82-B0DD-8627D7C8AFAA}" type="presParOf" srcId="{69EC3291-9311-4803-9873-BC449C698212}" destId="{FF5BBBB1-A9BD-4FC6-AE41-9E888BBCC6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7EBB71-BDBE-44CC-A19A-56A87C85A89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957A655-29E1-4E3A-AC65-640348A092A3}">
      <dgm:prSet phldrT="[Text]"/>
      <dgm:spPr/>
      <dgm:t>
        <a:bodyPr/>
        <a:lstStyle/>
        <a:p>
          <a:r>
            <a:rPr lang="sk-SK" dirty="0">
              <a:solidFill>
                <a:schemeClr val="accent2"/>
              </a:solidFill>
            </a:rPr>
            <a:t>Úsek verejného obstarávania a služieb</a:t>
          </a:r>
        </a:p>
      </dgm:t>
    </dgm:pt>
    <dgm:pt modelId="{754C540F-87AA-49BE-A95B-B9B39A3E4EBB}" type="parTrans" cxnId="{13396457-AEE5-41C4-AA59-97B127F833B3}">
      <dgm:prSet/>
      <dgm:spPr/>
      <dgm:t>
        <a:bodyPr/>
        <a:lstStyle/>
        <a:p>
          <a:endParaRPr lang="sk-SK"/>
        </a:p>
      </dgm:t>
    </dgm:pt>
    <dgm:pt modelId="{A207E4C0-89D4-4839-8F3A-C91483F5C9C0}" type="sibTrans" cxnId="{13396457-AEE5-41C4-AA59-97B127F833B3}">
      <dgm:prSet/>
      <dgm:spPr/>
      <dgm:t>
        <a:bodyPr/>
        <a:lstStyle/>
        <a:p>
          <a:endParaRPr lang="sk-SK"/>
        </a:p>
      </dgm:t>
    </dgm:pt>
    <dgm:pt modelId="{48B18BB5-BD59-4DE0-B1FC-F829CA0EA762}">
      <dgm:prSet phldrT="[Text]"/>
      <dgm:spPr/>
      <dgm:t>
        <a:bodyPr/>
        <a:lstStyle/>
        <a:p>
          <a:r>
            <a:rPr lang="sk-SK" dirty="0">
              <a:solidFill>
                <a:schemeClr val="accent6"/>
              </a:solidFill>
            </a:rPr>
            <a:t>Oddelenie verejného obstarávania</a:t>
          </a:r>
        </a:p>
      </dgm:t>
    </dgm:pt>
    <dgm:pt modelId="{B91022B9-BA3C-435F-A261-434427141D8A}" type="parTrans" cxnId="{F3614931-9335-47C9-A6A0-3DAD0A4CF914}">
      <dgm:prSet/>
      <dgm:spPr/>
      <dgm:t>
        <a:bodyPr/>
        <a:lstStyle/>
        <a:p>
          <a:endParaRPr lang="sk-SK"/>
        </a:p>
      </dgm:t>
    </dgm:pt>
    <dgm:pt modelId="{7FCC274E-E76D-4622-A9B7-5B97C993F969}" type="sibTrans" cxnId="{F3614931-9335-47C9-A6A0-3DAD0A4CF914}">
      <dgm:prSet/>
      <dgm:spPr/>
      <dgm:t>
        <a:bodyPr/>
        <a:lstStyle/>
        <a:p>
          <a:endParaRPr lang="sk-SK"/>
        </a:p>
      </dgm:t>
    </dgm:pt>
    <dgm:pt modelId="{CA3E9702-A5D2-4D04-9622-AB1AB4F92598}">
      <dgm:prSet phldrT="[Text]"/>
      <dgm:spPr/>
      <dgm:t>
        <a:bodyPr/>
        <a:lstStyle/>
        <a:p>
          <a:r>
            <a:rPr lang="sk-SK" dirty="0">
              <a:solidFill>
                <a:schemeClr val="accent1"/>
              </a:solidFill>
            </a:rPr>
            <a:t>Oddelenie správy majetku</a:t>
          </a:r>
        </a:p>
      </dgm:t>
    </dgm:pt>
    <dgm:pt modelId="{9241B3AE-DD4D-4600-A5AF-3C6C0246F70E}" type="parTrans" cxnId="{8C0033E9-F9D6-44A4-8E48-07B5B188674E}">
      <dgm:prSet/>
      <dgm:spPr/>
      <dgm:t>
        <a:bodyPr/>
        <a:lstStyle/>
        <a:p>
          <a:endParaRPr lang="sk-SK"/>
        </a:p>
      </dgm:t>
    </dgm:pt>
    <dgm:pt modelId="{D758EFA1-3455-4F38-B8E0-B6B13C4711CA}" type="sibTrans" cxnId="{8C0033E9-F9D6-44A4-8E48-07B5B188674E}">
      <dgm:prSet/>
      <dgm:spPr/>
      <dgm:t>
        <a:bodyPr/>
        <a:lstStyle/>
        <a:p>
          <a:endParaRPr lang="sk-SK"/>
        </a:p>
      </dgm:t>
    </dgm:pt>
    <dgm:pt modelId="{33A9436F-FBC7-4CF8-8FB0-03DC80D1FD23}" type="pres">
      <dgm:prSet presAssocID="{717EBB71-BDBE-44CC-A19A-56A87C85A8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460DC4-9FA9-4BEC-A13F-CFE01B5AB160}" type="pres">
      <dgm:prSet presAssocID="{5957A655-29E1-4E3A-AC65-640348A092A3}" presName="hierRoot1" presStyleCnt="0"/>
      <dgm:spPr/>
    </dgm:pt>
    <dgm:pt modelId="{318F462A-B4F2-458A-930D-8ADD132FF6AB}" type="pres">
      <dgm:prSet presAssocID="{5957A655-29E1-4E3A-AC65-640348A092A3}" presName="composite" presStyleCnt="0"/>
      <dgm:spPr/>
    </dgm:pt>
    <dgm:pt modelId="{CAEACB8B-D9CE-43E0-9D64-D0F1D8334668}" type="pres">
      <dgm:prSet presAssocID="{5957A655-29E1-4E3A-AC65-640348A092A3}" presName="background" presStyleLbl="node0" presStyleIdx="0" presStyleCnt="1"/>
      <dgm:spPr>
        <a:solidFill>
          <a:schemeClr val="accent2"/>
        </a:solidFill>
      </dgm:spPr>
    </dgm:pt>
    <dgm:pt modelId="{1E39052D-3691-4F2F-89EF-5CB9F8727DB5}" type="pres">
      <dgm:prSet presAssocID="{5957A655-29E1-4E3A-AC65-640348A092A3}" presName="text" presStyleLbl="fgAcc0" presStyleIdx="0" presStyleCnt="1">
        <dgm:presLayoutVars>
          <dgm:chPref val="3"/>
        </dgm:presLayoutVars>
      </dgm:prSet>
      <dgm:spPr/>
    </dgm:pt>
    <dgm:pt modelId="{67F29018-05B2-47E8-8EA0-3CBF03E93DF3}" type="pres">
      <dgm:prSet presAssocID="{5957A655-29E1-4E3A-AC65-640348A092A3}" presName="hierChild2" presStyleCnt="0"/>
      <dgm:spPr/>
    </dgm:pt>
    <dgm:pt modelId="{1AB5B066-31DB-44AD-B9C9-6AFF9DD66FD0}" type="pres">
      <dgm:prSet presAssocID="{B91022B9-BA3C-435F-A261-434427141D8A}" presName="Name10" presStyleLbl="parChTrans1D2" presStyleIdx="0" presStyleCnt="2"/>
      <dgm:spPr/>
    </dgm:pt>
    <dgm:pt modelId="{7B255812-6F20-4F4F-89D7-B2268FF82D0F}" type="pres">
      <dgm:prSet presAssocID="{48B18BB5-BD59-4DE0-B1FC-F829CA0EA762}" presName="hierRoot2" presStyleCnt="0"/>
      <dgm:spPr/>
    </dgm:pt>
    <dgm:pt modelId="{97F2252A-6DD3-4C1E-B5B6-5B45E7B00A61}" type="pres">
      <dgm:prSet presAssocID="{48B18BB5-BD59-4DE0-B1FC-F829CA0EA762}" presName="composite2" presStyleCnt="0"/>
      <dgm:spPr/>
    </dgm:pt>
    <dgm:pt modelId="{9F69F22E-ABB7-41E5-93A4-178BE550A9AB}" type="pres">
      <dgm:prSet presAssocID="{48B18BB5-BD59-4DE0-B1FC-F829CA0EA762}" presName="background2" presStyleLbl="node2" presStyleIdx="0" presStyleCnt="2"/>
      <dgm:spPr>
        <a:solidFill>
          <a:schemeClr val="accent6"/>
        </a:solidFill>
      </dgm:spPr>
    </dgm:pt>
    <dgm:pt modelId="{5847BC19-BE65-4857-A3B7-892FE1FC0316}" type="pres">
      <dgm:prSet presAssocID="{48B18BB5-BD59-4DE0-B1FC-F829CA0EA762}" presName="text2" presStyleLbl="fgAcc2" presStyleIdx="0" presStyleCnt="2">
        <dgm:presLayoutVars>
          <dgm:chPref val="3"/>
        </dgm:presLayoutVars>
      </dgm:prSet>
      <dgm:spPr/>
    </dgm:pt>
    <dgm:pt modelId="{50E4D072-F19B-4A73-9803-E4C6C66E97E4}" type="pres">
      <dgm:prSet presAssocID="{48B18BB5-BD59-4DE0-B1FC-F829CA0EA762}" presName="hierChild3" presStyleCnt="0"/>
      <dgm:spPr/>
    </dgm:pt>
    <dgm:pt modelId="{2179EFE2-DE51-4AD2-96B5-BA6F023BAE7D}" type="pres">
      <dgm:prSet presAssocID="{9241B3AE-DD4D-4600-A5AF-3C6C0246F70E}" presName="Name10" presStyleLbl="parChTrans1D2" presStyleIdx="1" presStyleCnt="2"/>
      <dgm:spPr/>
    </dgm:pt>
    <dgm:pt modelId="{EB20B2AD-59DE-4064-A7F2-98E4B14C4E41}" type="pres">
      <dgm:prSet presAssocID="{CA3E9702-A5D2-4D04-9622-AB1AB4F92598}" presName="hierRoot2" presStyleCnt="0"/>
      <dgm:spPr/>
    </dgm:pt>
    <dgm:pt modelId="{0EDB0ED1-6459-4497-90FE-E7F3688D7C3D}" type="pres">
      <dgm:prSet presAssocID="{CA3E9702-A5D2-4D04-9622-AB1AB4F92598}" presName="composite2" presStyleCnt="0"/>
      <dgm:spPr/>
    </dgm:pt>
    <dgm:pt modelId="{E4DA953B-4A4F-4E7F-B53F-B48D88FEC6A1}" type="pres">
      <dgm:prSet presAssocID="{CA3E9702-A5D2-4D04-9622-AB1AB4F92598}" presName="background2" presStyleLbl="node2" presStyleIdx="1" presStyleCnt="2"/>
      <dgm:spPr/>
    </dgm:pt>
    <dgm:pt modelId="{330EF24F-23D7-4CAF-A02D-101727902AE0}" type="pres">
      <dgm:prSet presAssocID="{CA3E9702-A5D2-4D04-9622-AB1AB4F92598}" presName="text2" presStyleLbl="fgAcc2" presStyleIdx="1" presStyleCnt="2">
        <dgm:presLayoutVars>
          <dgm:chPref val="3"/>
        </dgm:presLayoutVars>
      </dgm:prSet>
      <dgm:spPr/>
    </dgm:pt>
    <dgm:pt modelId="{FA257E5D-C5EA-415A-AA20-05836293E6A3}" type="pres">
      <dgm:prSet presAssocID="{CA3E9702-A5D2-4D04-9622-AB1AB4F92598}" presName="hierChild3" presStyleCnt="0"/>
      <dgm:spPr/>
    </dgm:pt>
  </dgm:ptLst>
  <dgm:cxnLst>
    <dgm:cxn modelId="{622CDE1E-FE75-43FD-9DB9-25909720223A}" type="presOf" srcId="{48B18BB5-BD59-4DE0-B1FC-F829CA0EA762}" destId="{5847BC19-BE65-4857-A3B7-892FE1FC0316}" srcOrd="0" destOrd="0" presId="urn:microsoft.com/office/officeart/2005/8/layout/hierarchy1"/>
    <dgm:cxn modelId="{F3614931-9335-47C9-A6A0-3DAD0A4CF914}" srcId="{5957A655-29E1-4E3A-AC65-640348A092A3}" destId="{48B18BB5-BD59-4DE0-B1FC-F829CA0EA762}" srcOrd="0" destOrd="0" parTransId="{B91022B9-BA3C-435F-A261-434427141D8A}" sibTransId="{7FCC274E-E76D-4622-A9B7-5B97C993F969}"/>
    <dgm:cxn modelId="{3C22C54E-90D6-4B2A-B718-964C654C2485}" type="presOf" srcId="{5957A655-29E1-4E3A-AC65-640348A092A3}" destId="{1E39052D-3691-4F2F-89EF-5CB9F8727DB5}" srcOrd="0" destOrd="0" presId="urn:microsoft.com/office/officeart/2005/8/layout/hierarchy1"/>
    <dgm:cxn modelId="{1A584A71-3BE4-4309-BF4D-5A244299E952}" type="presOf" srcId="{9241B3AE-DD4D-4600-A5AF-3C6C0246F70E}" destId="{2179EFE2-DE51-4AD2-96B5-BA6F023BAE7D}" srcOrd="0" destOrd="0" presId="urn:microsoft.com/office/officeart/2005/8/layout/hierarchy1"/>
    <dgm:cxn modelId="{13396457-AEE5-41C4-AA59-97B127F833B3}" srcId="{717EBB71-BDBE-44CC-A19A-56A87C85A89F}" destId="{5957A655-29E1-4E3A-AC65-640348A092A3}" srcOrd="0" destOrd="0" parTransId="{754C540F-87AA-49BE-A95B-B9B39A3E4EBB}" sibTransId="{A207E4C0-89D4-4839-8F3A-C91483F5C9C0}"/>
    <dgm:cxn modelId="{83EB5493-CF7C-4A7B-A486-E680A4DDFE1F}" type="presOf" srcId="{B91022B9-BA3C-435F-A261-434427141D8A}" destId="{1AB5B066-31DB-44AD-B9C9-6AFF9DD66FD0}" srcOrd="0" destOrd="0" presId="urn:microsoft.com/office/officeart/2005/8/layout/hierarchy1"/>
    <dgm:cxn modelId="{4170BE94-B17C-42D2-835E-BF250936F38B}" type="presOf" srcId="{CA3E9702-A5D2-4D04-9622-AB1AB4F92598}" destId="{330EF24F-23D7-4CAF-A02D-101727902AE0}" srcOrd="0" destOrd="0" presId="urn:microsoft.com/office/officeart/2005/8/layout/hierarchy1"/>
    <dgm:cxn modelId="{EF1472B9-FDF7-42BC-BD8E-830149D9E5CC}" type="presOf" srcId="{717EBB71-BDBE-44CC-A19A-56A87C85A89F}" destId="{33A9436F-FBC7-4CF8-8FB0-03DC80D1FD23}" srcOrd="0" destOrd="0" presId="urn:microsoft.com/office/officeart/2005/8/layout/hierarchy1"/>
    <dgm:cxn modelId="{8C0033E9-F9D6-44A4-8E48-07B5B188674E}" srcId="{5957A655-29E1-4E3A-AC65-640348A092A3}" destId="{CA3E9702-A5D2-4D04-9622-AB1AB4F92598}" srcOrd="1" destOrd="0" parTransId="{9241B3AE-DD4D-4600-A5AF-3C6C0246F70E}" sibTransId="{D758EFA1-3455-4F38-B8E0-B6B13C4711CA}"/>
    <dgm:cxn modelId="{10841E0E-5FFF-4D6B-BC5D-3843B3DC90FC}" type="presParOf" srcId="{33A9436F-FBC7-4CF8-8FB0-03DC80D1FD23}" destId="{5C460DC4-9FA9-4BEC-A13F-CFE01B5AB160}" srcOrd="0" destOrd="0" presId="urn:microsoft.com/office/officeart/2005/8/layout/hierarchy1"/>
    <dgm:cxn modelId="{5DCBA240-D8F0-4E8F-9F89-AC1C0F937E13}" type="presParOf" srcId="{5C460DC4-9FA9-4BEC-A13F-CFE01B5AB160}" destId="{318F462A-B4F2-458A-930D-8ADD132FF6AB}" srcOrd="0" destOrd="0" presId="urn:microsoft.com/office/officeart/2005/8/layout/hierarchy1"/>
    <dgm:cxn modelId="{B2B1A04D-1B87-45DD-88FC-926EC0B74276}" type="presParOf" srcId="{318F462A-B4F2-458A-930D-8ADD132FF6AB}" destId="{CAEACB8B-D9CE-43E0-9D64-D0F1D8334668}" srcOrd="0" destOrd="0" presId="urn:microsoft.com/office/officeart/2005/8/layout/hierarchy1"/>
    <dgm:cxn modelId="{D83E37FE-7A25-4B73-ACED-F46ED23F1E72}" type="presParOf" srcId="{318F462A-B4F2-458A-930D-8ADD132FF6AB}" destId="{1E39052D-3691-4F2F-89EF-5CB9F8727DB5}" srcOrd="1" destOrd="0" presId="urn:microsoft.com/office/officeart/2005/8/layout/hierarchy1"/>
    <dgm:cxn modelId="{BDBB4F77-F53B-4E02-9E68-6C29EE3FCA8E}" type="presParOf" srcId="{5C460DC4-9FA9-4BEC-A13F-CFE01B5AB160}" destId="{67F29018-05B2-47E8-8EA0-3CBF03E93DF3}" srcOrd="1" destOrd="0" presId="urn:microsoft.com/office/officeart/2005/8/layout/hierarchy1"/>
    <dgm:cxn modelId="{1A0EB700-5573-4B84-AB10-890B90C7CCF9}" type="presParOf" srcId="{67F29018-05B2-47E8-8EA0-3CBF03E93DF3}" destId="{1AB5B066-31DB-44AD-B9C9-6AFF9DD66FD0}" srcOrd="0" destOrd="0" presId="urn:microsoft.com/office/officeart/2005/8/layout/hierarchy1"/>
    <dgm:cxn modelId="{DD532192-0E74-49D0-AEF4-8BCB4DD9C033}" type="presParOf" srcId="{67F29018-05B2-47E8-8EA0-3CBF03E93DF3}" destId="{7B255812-6F20-4F4F-89D7-B2268FF82D0F}" srcOrd="1" destOrd="0" presId="urn:microsoft.com/office/officeart/2005/8/layout/hierarchy1"/>
    <dgm:cxn modelId="{E15CE431-2BAF-47C0-9FA1-3447853A510A}" type="presParOf" srcId="{7B255812-6F20-4F4F-89D7-B2268FF82D0F}" destId="{97F2252A-6DD3-4C1E-B5B6-5B45E7B00A61}" srcOrd="0" destOrd="0" presId="urn:microsoft.com/office/officeart/2005/8/layout/hierarchy1"/>
    <dgm:cxn modelId="{2FE4DE6E-73A5-40B1-B077-07FA2A7A20CA}" type="presParOf" srcId="{97F2252A-6DD3-4C1E-B5B6-5B45E7B00A61}" destId="{9F69F22E-ABB7-41E5-93A4-178BE550A9AB}" srcOrd="0" destOrd="0" presId="urn:microsoft.com/office/officeart/2005/8/layout/hierarchy1"/>
    <dgm:cxn modelId="{D542B18E-0AAC-4FDE-8F89-EF00A09B349B}" type="presParOf" srcId="{97F2252A-6DD3-4C1E-B5B6-5B45E7B00A61}" destId="{5847BC19-BE65-4857-A3B7-892FE1FC0316}" srcOrd="1" destOrd="0" presId="urn:microsoft.com/office/officeart/2005/8/layout/hierarchy1"/>
    <dgm:cxn modelId="{C1566BE3-E989-4A56-95AD-8066ED332FAD}" type="presParOf" srcId="{7B255812-6F20-4F4F-89D7-B2268FF82D0F}" destId="{50E4D072-F19B-4A73-9803-E4C6C66E97E4}" srcOrd="1" destOrd="0" presId="urn:microsoft.com/office/officeart/2005/8/layout/hierarchy1"/>
    <dgm:cxn modelId="{B43F27E6-380F-48D4-B326-0CBB157CE68C}" type="presParOf" srcId="{67F29018-05B2-47E8-8EA0-3CBF03E93DF3}" destId="{2179EFE2-DE51-4AD2-96B5-BA6F023BAE7D}" srcOrd="2" destOrd="0" presId="urn:microsoft.com/office/officeart/2005/8/layout/hierarchy1"/>
    <dgm:cxn modelId="{8BAB3195-49CA-403D-AA0A-BD2952F43801}" type="presParOf" srcId="{67F29018-05B2-47E8-8EA0-3CBF03E93DF3}" destId="{EB20B2AD-59DE-4064-A7F2-98E4B14C4E41}" srcOrd="3" destOrd="0" presId="urn:microsoft.com/office/officeart/2005/8/layout/hierarchy1"/>
    <dgm:cxn modelId="{8AFDFDE6-D401-4E48-B0DF-5C5D20B7C069}" type="presParOf" srcId="{EB20B2AD-59DE-4064-A7F2-98E4B14C4E41}" destId="{0EDB0ED1-6459-4497-90FE-E7F3688D7C3D}" srcOrd="0" destOrd="0" presId="urn:microsoft.com/office/officeart/2005/8/layout/hierarchy1"/>
    <dgm:cxn modelId="{185593C2-08CE-4B4D-828D-8D29CB12B735}" type="presParOf" srcId="{0EDB0ED1-6459-4497-90FE-E7F3688D7C3D}" destId="{E4DA953B-4A4F-4E7F-B53F-B48D88FEC6A1}" srcOrd="0" destOrd="0" presId="urn:microsoft.com/office/officeart/2005/8/layout/hierarchy1"/>
    <dgm:cxn modelId="{02774898-9C79-4172-A19B-5FC382CD58A3}" type="presParOf" srcId="{0EDB0ED1-6459-4497-90FE-E7F3688D7C3D}" destId="{330EF24F-23D7-4CAF-A02D-101727902AE0}" srcOrd="1" destOrd="0" presId="urn:microsoft.com/office/officeart/2005/8/layout/hierarchy1"/>
    <dgm:cxn modelId="{870ED8EF-5E1F-4578-807E-45F96A4CA27C}" type="presParOf" srcId="{EB20B2AD-59DE-4064-A7F2-98E4B14C4E41}" destId="{FA257E5D-C5EA-415A-AA20-05836293E6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169CFE-9DA1-4A6A-82A3-220E8ECC364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31CF8AC-4814-4C52-A176-9B5797A4F038}">
      <dgm:prSet phldrT="[Text]"/>
      <dgm:spPr/>
      <dgm:t>
        <a:bodyPr/>
        <a:lstStyle/>
        <a:p>
          <a:r>
            <a:rPr lang="sk-SK" dirty="0"/>
            <a:t>odd. VO</a:t>
          </a:r>
        </a:p>
      </dgm:t>
    </dgm:pt>
    <dgm:pt modelId="{78865053-2A4E-4A24-9B1C-E6D400D06326}" type="parTrans" cxnId="{A431550F-2422-4428-82D0-57FC59945474}">
      <dgm:prSet/>
      <dgm:spPr/>
      <dgm:t>
        <a:bodyPr/>
        <a:lstStyle/>
        <a:p>
          <a:endParaRPr lang="sk-SK"/>
        </a:p>
      </dgm:t>
    </dgm:pt>
    <dgm:pt modelId="{C1102707-C27F-45B2-9A03-F7CB0C2EA2B2}" type="sibTrans" cxnId="{A431550F-2422-4428-82D0-57FC59945474}">
      <dgm:prSet/>
      <dgm:spPr/>
      <dgm:t>
        <a:bodyPr/>
        <a:lstStyle/>
        <a:p>
          <a:endParaRPr lang="sk-SK"/>
        </a:p>
      </dgm:t>
    </dgm:pt>
    <dgm:pt modelId="{B1C9A7AC-D833-4ADB-BBED-30ECC91479F6}">
      <dgm:prSet phldrT="[Text]"/>
      <dgm:spPr/>
      <dgm:t>
        <a:bodyPr/>
        <a:lstStyle/>
        <a:p>
          <a:r>
            <a:rPr lang="sk-SK" dirty="0"/>
            <a:t>1</a:t>
          </a:r>
        </a:p>
      </dgm:t>
    </dgm:pt>
    <dgm:pt modelId="{AACC55C7-B73A-463C-9BCB-10668E76ABC1}" type="parTrans" cxnId="{71675B77-4ED3-498A-A56D-ED79EEA8F4FC}">
      <dgm:prSet/>
      <dgm:spPr/>
      <dgm:t>
        <a:bodyPr/>
        <a:lstStyle/>
        <a:p>
          <a:endParaRPr lang="sk-SK"/>
        </a:p>
      </dgm:t>
    </dgm:pt>
    <dgm:pt modelId="{07E6881A-1FCC-4A24-9763-EBFE7A35C3F4}" type="sibTrans" cxnId="{71675B77-4ED3-498A-A56D-ED79EEA8F4FC}">
      <dgm:prSet/>
      <dgm:spPr/>
      <dgm:t>
        <a:bodyPr/>
        <a:lstStyle/>
        <a:p>
          <a:endParaRPr lang="sk-SK"/>
        </a:p>
      </dgm:t>
    </dgm:pt>
    <dgm:pt modelId="{3787E939-3656-4219-B9E4-8C121440598D}">
      <dgm:prSet phldrT="[Text]"/>
      <dgm:spPr/>
      <dgm:t>
        <a:bodyPr/>
        <a:lstStyle/>
        <a:p>
          <a:r>
            <a:rPr lang="sk-SK" dirty="0"/>
            <a:t>2</a:t>
          </a:r>
        </a:p>
      </dgm:t>
    </dgm:pt>
    <dgm:pt modelId="{3BAE009E-CADD-4C6B-A610-4C2E8F542F03}" type="parTrans" cxnId="{FE47EA9F-CD46-41F4-9FF3-0F738378D51A}">
      <dgm:prSet/>
      <dgm:spPr/>
      <dgm:t>
        <a:bodyPr/>
        <a:lstStyle/>
        <a:p>
          <a:endParaRPr lang="sk-SK"/>
        </a:p>
      </dgm:t>
    </dgm:pt>
    <dgm:pt modelId="{A65D8EF3-B326-4E0B-892E-BDCA20E1FFE7}" type="sibTrans" cxnId="{FE47EA9F-CD46-41F4-9FF3-0F738378D51A}">
      <dgm:prSet/>
      <dgm:spPr/>
      <dgm:t>
        <a:bodyPr/>
        <a:lstStyle/>
        <a:p>
          <a:endParaRPr lang="sk-SK"/>
        </a:p>
      </dgm:t>
    </dgm:pt>
    <dgm:pt modelId="{6875CAEC-0CBA-4497-B0F7-F484102E30E3}">
      <dgm:prSet phldrT="[Text]"/>
      <dgm:spPr/>
      <dgm:t>
        <a:bodyPr/>
        <a:lstStyle/>
        <a:p>
          <a:r>
            <a:rPr lang="sk-SK"/>
            <a:t>3</a:t>
          </a:r>
        </a:p>
      </dgm:t>
    </dgm:pt>
    <dgm:pt modelId="{F985B9FD-715F-4630-B203-BDD7C12BD0B7}" type="parTrans" cxnId="{9123F120-3F06-44C1-9905-89B0B27FD0BD}">
      <dgm:prSet/>
      <dgm:spPr/>
      <dgm:t>
        <a:bodyPr/>
        <a:lstStyle/>
        <a:p>
          <a:endParaRPr lang="sk-SK"/>
        </a:p>
      </dgm:t>
    </dgm:pt>
    <dgm:pt modelId="{4B0C2217-403F-4570-B57A-ED8C9B5B098A}" type="sibTrans" cxnId="{9123F120-3F06-44C1-9905-89B0B27FD0BD}">
      <dgm:prSet/>
      <dgm:spPr/>
      <dgm:t>
        <a:bodyPr/>
        <a:lstStyle/>
        <a:p>
          <a:endParaRPr lang="sk-SK"/>
        </a:p>
      </dgm:t>
    </dgm:pt>
    <dgm:pt modelId="{B2B4DE24-1598-41EC-96B0-758DB3FE0873}" type="pres">
      <dgm:prSet presAssocID="{16169CFE-9DA1-4A6A-82A3-220E8ECC36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FEC9B4-266B-4932-88AD-F9E816A4A918}" type="pres">
      <dgm:prSet presAssocID="{C31CF8AC-4814-4C52-A176-9B5797A4F038}" presName="hierRoot1" presStyleCnt="0"/>
      <dgm:spPr/>
    </dgm:pt>
    <dgm:pt modelId="{47AD2BDB-E27F-4BA5-9365-70C49DEF3810}" type="pres">
      <dgm:prSet presAssocID="{C31CF8AC-4814-4C52-A176-9B5797A4F038}" presName="composite" presStyleCnt="0"/>
      <dgm:spPr/>
    </dgm:pt>
    <dgm:pt modelId="{DFD77C52-9359-4641-8A7A-651AC7532BCB}" type="pres">
      <dgm:prSet presAssocID="{C31CF8AC-4814-4C52-A176-9B5797A4F038}" presName="background" presStyleLbl="node0" presStyleIdx="0" presStyleCnt="1"/>
      <dgm:spPr>
        <a:solidFill>
          <a:schemeClr val="accent6"/>
        </a:solidFill>
      </dgm:spPr>
    </dgm:pt>
    <dgm:pt modelId="{C2E3CF80-569D-466C-A456-04DDAF35148D}" type="pres">
      <dgm:prSet presAssocID="{C31CF8AC-4814-4C52-A176-9B5797A4F038}" presName="text" presStyleLbl="fgAcc0" presStyleIdx="0" presStyleCnt="1">
        <dgm:presLayoutVars>
          <dgm:chPref val="3"/>
        </dgm:presLayoutVars>
      </dgm:prSet>
      <dgm:spPr/>
    </dgm:pt>
    <dgm:pt modelId="{0100E785-4C88-4515-9F5F-B464954986EC}" type="pres">
      <dgm:prSet presAssocID="{C31CF8AC-4814-4C52-A176-9B5797A4F038}" presName="hierChild2" presStyleCnt="0"/>
      <dgm:spPr/>
    </dgm:pt>
    <dgm:pt modelId="{ADB8DA2F-5F85-4DCA-BE32-DD1262849D3E}" type="pres">
      <dgm:prSet presAssocID="{AACC55C7-B73A-463C-9BCB-10668E76ABC1}" presName="Name10" presStyleLbl="parChTrans1D2" presStyleIdx="0" presStyleCnt="3"/>
      <dgm:spPr/>
    </dgm:pt>
    <dgm:pt modelId="{721CAC69-F531-4E23-8B0D-FE95788F4F47}" type="pres">
      <dgm:prSet presAssocID="{B1C9A7AC-D833-4ADB-BBED-30ECC91479F6}" presName="hierRoot2" presStyleCnt="0"/>
      <dgm:spPr/>
    </dgm:pt>
    <dgm:pt modelId="{70EA33CA-9C14-4C19-B6A5-AD0A832AB5AE}" type="pres">
      <dgm:prSet presAssocID="{B1C9A7AC-D833-4ADB-BBED-30ECC91479F6}" presName="composite2" presStyleCnt="0"/>
      <dgm:spPr/>
    </dgm:pt>
    <dgm:pt modelId="{5715CDEF-B2C7-442C-9DAA-5B6B5787EB85}" type="pres">
      <dgm:prSet presAssocID="{B1C9A7AC-D833-4ADB-BBED-30ECC91479F6}" presName="background2" presStyleLbl="node2" presStyleIdx="0" presStyleCnt="3"/>
      <dgm:spPr>
        <a:solidFill>
          <a:schemeClr val="accent6"/>
        </a:solidFill>
      </dgm:spPr>
    </dgm:pt>
    <dgm:pt modelId="{3E3430D5-D19A-4C8C-A699-49D7202E541D}" type="pres">
      <dgm:prSet presAssocID="{B1C9A7AC-D833-4ADB-BBED-30ECC91479F6}" presName="text2" presStyleLbl="fgAcc2" presStyleIdx="0" presStyleCnt="3">
        <dgm:presLayoutVars>
          <dgm:chPref val="3"/>
        </dgm:presLayoutVars>
      </dgm:prSet>
      <dgm:spPr/>
    </dgm:pt>
    <dgm:pt modelId="{A19F3D57-E15E-4665-AD31-D3B9B92CE597}" type="pres">
      <dgm:prSet presAssocID="{B1C9A7AC-D833-4ADB-BBED-30ECC91479F6}" presName="hierChild3" presStyleCnt="0"/>
      <dgm:spPr/>
    </dgm:pt>
    <dgm:pt modelId="{50CDA215-3529-443C-AF00-40AE21D83D56}" type="pres">
      <dgm:prSet presAssocID="{3BAE009E-CADD-4C6B-A610-4C2E8F542F03}" presName="Name10" presStyleLbl="parChTrans1D2" presStyleIdx="1" presStyleCnt="3"/>
      <dgm:spPr/>
    </dgm:pt>
    <dgm:pt modelId="{FAEAA408-F9D7-4BD0-A36E-F77904E338C2}" type="pres">
      <dgm:prSet presAssocID="{3787E939-3656-4219-B9E4-8C121440598D}" presName="hierRoot2" presStyleCnt="0"/>
      <dgm:spPr/>
    </dgm:pt>
    <dgm:pt modelId="{523A5E5D-165F-4229-A18F-A1D1EA958982}" type="pres">
      <dgm:prSet presAssocID="{3787E939-3656-4219-B9E4-8C121440598D}" presName="composite2" presStyleCnt="0"/>
      <dgm:spPr/>
    </dgm:pt>
    <dgm:pt modelId="{F36CBB31-B89E-4BCC-BBB3-97DDAFA96893}" type="pres">
      <dgm:prSet presAssocID="{3787E939-3656-4219-B9E4-8C121440598D}" presName="background2" presStyleLbl="node2" presStyleIdx="1" presStyleCnt="3"/>
      <dgm:spPr>
        <a:solidFill>
          <a:schemeClr val="accent6"/>
        </a:solidFill>
      </dgm:spPr>
    </dgm:pt>
    <dgm:pt modelId="{D9335539-959A-40D9-ADE1-9DE4710CB667}" type="pres">
      <dgm:prSet presAssocID="{3787E939-3656-4219-B9E4-8C121440598D}" presName="text2" presStyleLbl="fgAcc2" presStyleIdx="1" presStyleCnt="3">
        <dgm:presLayoutVars>
          <dgm:chPref val="3"/>
        </dgm:presLayoutVars>
      </dgm:prSet>
      <dgm:spPr/>
    </dgm:pt>
    <dgm:pt modelId="{8A7D008E-AEF9-46A9-910E-6B63FD4DBD43}" type="pres">
      <dgm:prSet presAssocID="{3787E939-3656-4219-B9E4-8C121440598D}" presName="hierChild3" presStyleCnt="0"/>
      <dgm:spPr/>
    </dgm:pt>
    <dgm:pt modelId="{7B46E806-D1AC-42B8-9046-2FD700FDE9A8}" type="pres">
      <dgm:prSet presAssocID="{F985B9FD-715F-4630-B203-BDD7C12BD0B7}" presName="Name10" presStyleLbl="parChTrans1D2" presStyleIdx="2" presStyleCnt="3"/>
      <dgm:spPr/>
    </dgm:pt>
    <dgm:pt modelId="{96C8EA5D-641C-4AC1-9AB5-DB3BF6F01BD9}" type="pres">
      <dgm:prSet presAssocID="{6875CAEC-0CBA-4497-B0F7-F484102E30E3}" presName="hierRoot2" presStyleCnt="0"/>
      <dgm:spPr/>
    </dgm:pt>
    <dgm:pt modelId="{0D560FE9-2053-44DD-9C65-AAD8FD0BF1AF}" type="pres">
      <dgm:prSet presAssocID="{6875CAEC-0CBA-4497-B0F7-F484102E30E3}" presName="composite2" presStyleCnt="0"/>
      <dgm:spPr/>
    </dgm:pt>
    <dgm:pt modelId="{7F9BE687-BDE0-43F2-A3EE-37EB73114AAB}" type="pres">
      <dgm:prSet presAssocID="{6875CAEC-0CBA-4497-B0F7-F484102E30E3}" presName="background2" presStyleLbl="node2" presStyleIdx="2" presStyleCnt="3"/>
      <dgm:spPr>
        <a:solidFill>
          <a:schemeClr val="accent6"/>
        </a:solidFill>
      </dgm:spPr>
    </dgm:pt>
    <dgm:pt modelId="{ED31AE64-FFEE-41F3-A91A-69BE27D7796A}" type="pres">
      <dgm:prSet presAssocID="{6875CAEC-0CBA-4497-B0F7-F484102E30E3}" presName="text2" presStyleLbl="fgAcc2" presStyleIdx="2" presStyleCnt="3">
        <dgm:presLayoutVars>
          <dgm:chPref val="3"/>
        </dgm:presLayoutVars>
      </dgm:prSet>
      <dgm:spPr/>
    </dgm:pt>
    <dgm:pt modelId="{43CA1A36-FCC2-436F-8C25-EF4E7170F845}" type="pres">
      <dgm:prSet presAssocID="{6875CAEC-0CBA-4497-B0F7-F484102E30E3}" presName="hierChild3" presStyleCnt="0"/>
      <dgm:spPr/>
    </dgm:pt>
  </dgm:ptLst>
  <dgm:cxnLst>
    <dgm:cxn modelId="{EC5B4506-69D0-480C-A9EE-CB7897B573B2}" type="presOf" srcId="{6875CAEC-0CBA-4497-B0F7-F484102E30E3}" destId="{ED31AE64-FFEE-41F3-A91A-69BE27D7796A}" srcOrd="0" destOrd="0" presId="urn:microsoft.com/office/officeart/2005/8/layout/hierarchy1"/>
    <dgm:cxn modelId="{A431550F-2422-4428-82D0-57FC59945474}" srcId="{16169CFE-9DA1-4A6A-82A3-220E8ECC3647}" destId="{C31CF8AC-4814-4C52-A176-9B5797A4F038}" srcOrd="0" destOrd="0" parTransId="{78865053-2A4E-4A24-9B1C-E6D400D06326}" sibTransId="{C1102707-C27F-45B2-9A03-F7CB0C2EA2B2}"/>
    <dgm:cxn modelId="{9123F120-3F06-44C1-9905-89B0B27FD0BD}" srcId="{C31CF8AC-4814-4C52-A176-9B5797A4F038}" destId="{6875CAEC-0CBA-4497-B0F7-F484102E30E3}" srcOrd="2" destOrd="0" parTransId="{F985B9FD-715F-4630-B203-BDD7C12BD0B7}" sibTransId="{4B0C2217-403F-4570-B57A-ED8C9B5B098A}"/>
    <dgm:cxn modelId="{4C16E43C-E279-4485-BB1D-16C3436848E3}" type="presOf" srcId="{C31CF8AC-4814-4C52-A176-9B5797A4F038}" destId="{C2E3CF80-569D-466C-A456-04DDAF35148D}" srcOrd="0" destOrd="0" presId="urn:microsoft.com/office/officeart/2005/8/layout/hierarchy1"/>
    <dgm:cxn modelId="{0F67DB54-9A61-46D8-8B58-F029F12885FE}" type="presOf" srcId="{16169CFE-9DA1-4A6A-82A3-220E8ECC3647}" destId="{B2B4DE24-1598-41EC-96B0-758DB3FE0873}" srcOrd="0" destOrd="0" presId="urn:microsoft.com/office/officeart/2005/8/layout/hierarchy1"/>
    <dgm:cxn modelId="{71675B77-4ED3-498A-A56D-ED79EEA8F4FC}" srcId="{C31CF8AC-4814-4C52-A176-9B5797A4F038}" destId="{B1C9A7AC-D833-4ADB-BBED-30ECC91479F6}" srcOrd="0" destOrd="0" parTransId="{AACC55C7-B73A-463C-9BCB-10668E76ABC1}" sibTransId="{07E6881A-1FCC-4A24-9763-EBFE7A35C3F4}"/>
    <dgm:cxn modelId="{457F4858-6359-4254-B923-4ED23C64E70A}" type="presOf" srcId="{3BAE009E-CADD-4C6B-A610-4C2E8F542F03}" destId="{50CDA215-3529-443C-AF00-40AE21D83D56}" srcOrd="0" destOrd="0" presId="urn:microsoft.com/office/officeart/2005/8/layout/hierarchy1"/>
    <dgm:cxn modelId="{11315A81-BEEE-4597-BF26-CBDE1184F267}" type="presOf" srcId="{F985B9FD-715F-4630-B203-BDD7C12BD0B7}" destId="{7B46E806-D1AC-42B8-9046-2FD700FDE9A8}" srcOrd="0" destOrd="0" presId="urn:microsoft.com/office/officeart/2005/8/layout/hierarchy1"/>
    <dgm:cxn modelId="{B8F15187-27B9-4C97-A55A-F219F4E141A4}" type="presOf" srcId="{3787E939-3656-4219-B9E4-8C121440598D}" destId="{D9335539-959A-40D9-ADE1-9DE4710CB667}" srcOrd="0" destOrd="0" presId="urn:microsoft.com/office/officeart/2005/8/layout/hierarchy1"/>
    <dgm:cxn modelId="{FE47EA9F-CD46-41F4-9FF3-0F738378D51A}" srcId="{C31CF8AC-4814-4C52-A176-9B5797A4F038}" destId="{3787E939-3656-4219-B9E4-8C121440598D}" srcOrd="1" destOrd="0" parTransId="{3BAE009E-CADD-4C6B-A610-4C2E8F542F03}" sibTransId="{A65D8EF3-B326-4E0B-892E-BDCA20E1FFE7}"/>
    <dgm:cxn modelId="{8CEDBFAB-6F6D-425E-BFE6-DA58F156F0A5}" type="presOf" srcId="{AACC55C7-B73A-463C-9BCB-10668E76ABC1}" destId="{ADB8DA2F-5F85-4DCA-BE32-DD1262849D3E}" srcOrd="0" destOrd="0" presId="urn:microsoft.com/office/officeart/2005/8/layout/hierarchy1"/>
    <dgm:cxn modelId="{03DDCDBB-3F87-4A77-9F40-832DEF2AF2CA}" type="presOf" srcId="{B1C9A7AC-D833-4ADB-BBED-30ECC91479F6}" destId="{3E3430D5-D19A-4C8C-A699-49D7202E541D}" srcOrd="0" destOrd="0" presId="urn:microsoft.com/office/officeart/2005/8/layout/hierarchy1"/>
    <dgm:cxn modelId="{5DEDA436-2DEC-42A4-8937-78CB35453373}" type="presParOf" srcId="{B2B4DE24-1598-41EC-96B0-758DB3FE0873}" destId="{B7FEC9B4-266B-4932-88AD-F9E816A4A918}" srcOrd="0" destOrd="0" presId="urn:microsoft.com/office/officeart/2005/8/layout/hierarchy1"/>
    <dgm:cxn modelId="{E47D5ACD-DF43-43CB-9A7D-4806B5EE6AE9}" type="presParOf" srcId="{B7FEC9B4-266B-4932-88AD-F9E816A4A918}" destId="{47AD2BDB-E27F-4BA5-9365-70C49DEF3810}" srcOrd="0" destOrd="0" presId="urn:microsoft.com/office/officeart/2005/8/layout/hierarchy1"/>
    <dgm:cxn modelId="{C08244DA-020C-4702-808F-4C77C8007AAC}" type="presParOf" srcId="{47AD2BDB-E27F-4BA5-9365-70C49DEF3810}" destId="{DFD77C52-9359-4641-8A7A-651AC7532BCB}" srcOrd="0" destOrd="0" presId="urn:microsoft.com/office/officeart/2005/8/layout/hierarchy1"/>
    <dgm:cxn modelId="{6DC6202C-3DA9-40E3-8EC6-069C3D149851}" type="presParOf" srcId="{47AD2BDB-E27F-4BA5-9365-70C49DEF3810}" destId="{C2E3CF80-569D-466C-A456-04DDAF35148D}" srcOrd="1" destOrd="0" presId="urn:microsoft.com/office/officeart/2005/8/layout/hierarchy1"/>
    <dgm:cxn modelId="{E5748EB3-6F99-4694-B09D-0B3D6A9F26EA}" type="presParOf" srcId="{B7FEC9B4-266B-4932-88AD-F9E816A4A918}" destId="{0100E785-4C88-4515-9F5F-B464954986EC}" srcOrd="1" destOrd="0" presId="urn:microsoft.com/office/officeart/2005/8/layout/hierarchy1"/>
    <dgm:cxn modelId="{98145DE2-CDA3-4B5A-88D1-64B9CEB0603F}" type="presParOf" srcId="{0100E785-4C88-4515-9F5F-B464954986EC}" destId="{ADB8DA2F-5F85-4DCA-BE32-DD1262849D3E}" srcOrd="0" destOrd="0" presId="urn:microsoft.com/office/officeart/2005/8/layout/hierarchy1"/>
    <dgm:cxn modelId="{761F27CC-1307-466C-98EA-A62AB51581D1}" type="presParOf" srcId="{0100E785-4C88-4515-9F5F-B464954986EC}" destId="{721CAC69-F531-4E23-8B0D-FE95788F4F47}" srcOrd="1" destOrd="0" presId="urn:microsoft.com/office/officeart/2005/8/layout/hierarchy1"/>
    <dgm:cxn modelId="{945F35C1-4605-4E6B-9C56-6A2C58414A21}" type="presParOf" srcId="{721CAC69-F531-4E23-8B0D-FE95788F4F47}" destId="{70EA33CA-9C14-4C19-B6A5-AD0A832AB5AE}" srcOrd="0" destOrd="0" presId="urn:microsoft.com/office/officeart/2005/8/layout/hierarchy1"/>
    <dgm:cxn modelId="{A350E04B-B094-4AF9-9E87-2189D850CEFC}" type="presParOf" srcId="{70EA33CA-9C14-4C19-B6A5-AD0A832AB5AE}" destId="{5715CDEF-B2C7-442C-9DAA-5B6B5787EB85}" srcOrd="0" destOrd="0" presId="urn:microsoft.com/office/officeart/2005/8/layout/hierarchy1"/>
    <dgm:cxn modelId="{2F778C55-394D-43AC-86CB-AF342F1B78C5}" type="presParOf" srcId="{70EA33CA-9C14-4C19-B6A5-AD0A832AB5AE}" destId="{3E3430D5-D19A-4C8C-A699-49D7202E541D}" srcOrd="1" destOrd="0" presId="urn:microsoft.com/office/officeart/2005/8/layout/hierarchy1"/>
    <dgm:cxn modelId="{B7DCDF92-EFCE-47C9-A336-52DBC3F894E3}" type="presParOf" srcId="{721CAC69-F531-4E23-8B0D-FE95788F4F47}" destId="{A19F3D57-E15E-4665-AD31-D3B9B92CE597}" srcOrd="1" destOrd="0" presId="urn:microsoft.com/office/officeart/2005/8/layout/hierarchy1"/>
    <dgm:cxn modelId="{A6671FD4-80E1-4A23-8436-1A100AC3D961}" type="presParOf" srcId="{0100E785-4C88-4515-9F5F-B464954986EC}" destId="{50CDA215-3529-443C-AF00-40AE21D83D56}" srcOrd="2" destOrd="0" presId="urn:microsoft.com/office/officeart/2005/8/layout/hierarchy1"/>
    <dgm:cxn modelId="{51F40986-9ACB-49BF-8C4F-4375025E56C0}" type="presParOf" srcId="{0100E785-4C88-4515-9F5F-B464954986EC}" destId="{FAEAA408-F9D7-4BD0-A36E-F77904E338C2}" srcOrd="3" destOrd="0" presId="urn:microsoft.com/office/officeart/2005/8/layout/hierarchy1"/>
    <dgm:cxn modelId="{D84F090B-75BA-4FB0-AF97-DF9E7734B803}" type="presParOf" srcId="{FAEAA408-F9D7-4BD0-A36E-F77904E338C2}" destId="{523A5E5D-165F-4229-A18F-A1D1EA958982}" srcOrd="0" destOrd="0" presId="urn:microsoft.com/office/officeart/2005/8/layout/hierarchy1"/>
    <dgm:cxn modelId="{D1DF8E2A-130E-4A4F-83EE-D3789B4116B5}" type="presParOf" srcId="{523A5E5D-165F-4229-A18F-A1D1EA958982}" destId="{F36CBB31-B89E-4BCC-BBB3-97DDAFA96893}" srcOrd="0" destOrd="0" presId="urn:microsoft.com/office/officeart/2005/8/layout/hierarchy1"/>
    <dgm:cxn modelId="{945EE3FF-92AD-4D8D-B492-EE6813B3BC0E}" type="presParOf" srcId="{523A5E5D-165F-4229-A18F-A1D1EA958982}" destId="{D9335539-959A-40D9-ADE1-9DE4710CB667}" srcOrd="1" destOrd="0" presId="urn:microsoft.com/office/officeart/2005/8/layout/hierarchy1"/>
    <dgm:cxn modelId="{46668724-037B-4EBF-9C0B-C46912C398BE}" type="presParOf" srcId="{FAEAA408-F9D7-4BD0-A36E-F77904E338C2}" destId="{8A7D008E-AEF9-46A9-910E-6B63FD4DBD43}" srcOrd="1" destOrd="0" presId="urn:microsoft.com/office/officeart/2005/8/layout/hierarchy1"/>
    <dgm:cxn modelId="{AD74020F-D570-487F-80A1-95B85A07BD78}" type="presParOf" srcId="{0100E785-4C88-4515-9F5F-B464954986EC}" destId="{7B46E806-D1AC-42B8-9046-2FD700FDE9A8}" srcOrd="4" destOrd="0" presId="urn:microsoft.com/office/officeart/2005/8/layout/hierarchy1"/>
    <dgm:cxn modelId="{F0E41FD3-A486-4AFD-80B8-4F6B8C50DC37}" type="presParOf" srcId="{0100E785-4C88-4515-9F5F-B464954986EC}" destId="{96C8EA5D-641C-4AC1-9AB5-DB3BF6F01BD9}" srcOrd="5" destOrd="0" presId="urn:microsoft.com/office/officeart/2005/8/layout/hierarchy1"/>
    <dgm:cxn modelId="{B02DB94B-B9C9-4D66-9385-352BA38041C9}" type="presParOf" srcId="{96C8EA5D-641C-4AC1-9AB5-DB3BF6F01BD9}" destId="{0D560FE9-2053-44DD-9C65-AAD8FD0BF1AF}" srcOrd="0" destOrd="0" presId="urn:microsoft.com/office/officeart/2005/8/layout/hierarchy1"/>
    <dgm:cxn modelId="{50B877E3-22F0-4F75-BC85-E46D52A1C00C}" type="presParOf" srcId="{0D560FE9-2053-44DD-9C65-AAD8FD0BF1AF}" destId="{7F9BE687-BDE0-43F2-A3EE-37EB73114AAB}" srcOrd="0" destOrd="0" presId="urn:microsoft.com/office/officeart/2005/8/layout/hierarchy1"/>
    <dgm:cxn modelId="{2798ED6F-7537-4659-A9BA-253B33C5D5B0}" type="presParOf" srcId="{0D560FE9-2053-44DD-9C65-AAD8FD0BF1AF}" destId="{ED31AE64-FFEE-41F3-A91A-69BE27D7796A}" srcOrd="1" destOrd="0" presId="urn:microsoft.com/office/officeart/2005/8/layout/hierarchy1"/>
    <dgm:cxn modelId="{EDE30378-1AC3-47CE-A3BA-0539C19B4BC1}" type="presParOf" srcId="{96C8EA5D-641C-4AC1-9AB5-DB3BF6F01BD9}" destId="{43CA1A36-FCC2-436F-8C25-EF4E7170F8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731244-68B3-41EA-A7B9-2BCAF4DDC40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887DB3A-51EC-4298-B2C2-1829BEEC3B2C}">
      <dgm:prSet phldrT="[Text]"/>
      <dgm:spPr>
        <a:solidFill>
          <a:schemeClr val="accent6"/>
        </a:solidFill>
      </dgm:spPr>
      <dgm:t>
        <a:bodyPr/>
        <a:lstStyle/>
        <a:p>
          <a:r>
            <a:rPr lang="sk-SK" dirty="0"/>
            <a:t>Stratégia obstarávania </a:t>
          </a:r>
        </a:p>
      </dgm:t>
    </dgm:pt>
    <dgm:pt modelId="{6FA3F2BD-5816-4E04-9CE3-747736056A15}" type="parTrans" cxnId="{10780A11-F6D7-464D-BD20-07224F20F601}">
      <dgm:prSet/>
      <dgm:spPr/>
      <dgm:t>
        <a:bodyPr/>
        <a:lstStyle/>
        <a:p>
          <a:endParaRPr lang="sk-SK"/>
        </a:p>
      </dgm:t>
    </dgm:pt>
    <dgm:pt modelId="{FDB46085-9732-43EC-9BB7-BCAF8C616113}" type="sibTrans" cxnId="{10780A11-F6D7-464D-BD20-07224F20F601}">
      <dgm:prSet/>
      <dgm:spPr/>
      <dgm:t>
        <a:bodyPr/>
        <a:lstStyle/>
        <a:p>
          <a:endParaRPr lang="sk-SK"/>
        </a:p>
      </dgm:t>
    </dgm:pt>
    <dgm:pt modelId="{EEEF0F54-4C26-4A2A-B8E9-2A79C1198CE3}">
      <dgm:prSet phldrT="[Text]"/>
      <dgm:spPr>
        <a:solidFill>
          <a:schemeClr val="accent6"/>
        </a:solidFill>
      </dgm:spPr>
      <dgm:t>
        <a:bodyPr/>
        <a:lstStyle/>
        <a:p>
          <a:r>
            <a:rPr lang="sk-SK" dirty="0"/>
            <a:t>Rámcové zmluvy na dlhšie obdobie</a:t>
          </a:r>
        </a:p>
      </dgm:t>
    </dgm:pt>
    <dgm:pt modelId="{B0FD2AC9-3AE5-419B-B0B8-1ACEF98FB8E3}" type="parTrans" cxnId="{C6260D0F-CEA3-4EEE-8B30-10A8EAC03AF0}">
      <dgm:prSet/>
      <dgm:spPr/>
      <dgm:t>
        <a:bodyPr/>
        <a:lstStyle/>
        <a:p>
          <a:endParaRPr lang="sk-SK"/>
        </a:p>
      </dgm:t>
    </dgm:pt>
    <dgm:pt modelId="{78B77519-10EF-4195-AC01-D634E0421711}" type="sibTrans" cxnId="{C6260D0F-CEA3-4EEE-8B30-10A8EAC03AF0}">
      <dgm:prSet/>
      <dgm:spPr/>
      <dgm:t>
        <a:bodyPr/>
        <a:lstStyle/>
        <a:p>
          <a:endParaRPr lang="sk-SK"/>
        </a:p>
      </dgm:t>
    </dgm:pt>
    <dgm:pt modelId="{12142C22-C323-4C14-A0C6-042DC7EC921D}">
      <dgm:prSet phldrT="[Text]"/>
      <dgm:spPr>
        <a:solidFill>
          <a:schemeClr val="accent6"/>
        </a:solidFill>
      </dgm:spPr>
      <dgm:t>
        <a:bodyPr/>
        <a:lstStyle/>
        <a:p>
          <a:r>
            <a:rPr lang="sk-SK"/>
            <a:t>Rýchly nákup cez EKS (elektronický kontraktačný systém), burza</a:t>
          </a:r>
        </a:p>
      </dgm:t>
    </dgm:pt>
    <dgm:pt modelId="{7C68CCBE-0BC6-4B67-9631-6DBB9D13B886}" type="parTrans" cxnId="{79EB7218-7CF8-41FE-A3F4-FD9032B71A06}">
      <dgm:prSet/>
      <dgm:spPr/>
      <dgm:t>
        <a:bodyPr/>
        <a:lstStyle/>
        <a:p>
          <a:endParaRPr lang="sk-SK"/>
        </a:p>
      </dgm:t>
    </dgm:pt>
    <dgm:pt modelId="{CE7579A1-F9B6-4621-B964-967D5CCE2283}" type="sibTrans" cxnId="{79EB7218-7CF8-41FE-A3F4-FD9032B71A06}">
      <dgm:prSet/>
      <dgm:spPr/>
      <dgm:t>
        <a:bodyPr/>
        <a:lstStyle/>
        <a:p>
          <a:endParaRPr lang="sk-SK"/>
        </a:p>
      </dgm:t>
    </dgm:pt>
    <dgm:pt modelId="{3853C126-C024-4B77-81BB-5105C980DDBA}">
      <dgm:prSet phldrT="[Text]"/>
      <dgm:spPr>
        <a:solidFill>
          <a:schemeClr val="accent6"/>
        </a:solidFill>
      </dgm:spPr>
      <dgm:t>
        <a:bodyPr/>
        <a:lstStyle/>
        <a:p>
          <a:r>
            <a:rPr lang="sk-SK"/>
            <a:t>Krátkodobé zmluvy, objednávky </a:t>
          </a:r>
        </a:p>
      </dgm:t>
    </dgm:pt>
    <dgm:pt modelId="{B72EFB7D-9CDF-4F81-AACF-D8EDF40DA605}" type="parTrans" cxnId="{3E34E182-FFD5-4E87-BABB-DB41AFC5F213}">
      <dgm:prSet/>
      <dgm:spPr/>
      <dgm:t>
        <a:bodyPr/>
        <a:lstStyle/>
        <a:p>
          <a:endParaRPr lang="sk-SK"/>
        </a:p>
      </dgm:t>
    </dgm:pt>
    <dgm:pt modelId="{6347305A-7257-4186-AEDE-F56F3F4A2DA9}" type="sibTrans" cxnId="{3E34E182-FFD5-4E87-BABB-DB41AFC5F213}">
      <dgm:prSet/>
      <dgm:spPr/>
      <dgm:t>
        <a:bodyPr/>
        <a:lstStyle/>
        <a:p>
          <a:endParaRPr lang="sk-SK"/>
        </a:p>
      </dgm:t>
    </dgm:pt>
    <dgm:pt modelId="{20C0A0CF-DE5C-487E-9F05-280232BDDCC8}" type="pres">
      <dgm:prSet presAssocID="{C5731244-68B3-41EA-A7B9-2BCAF4DDC4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073A0F0-4014-43F7-840F-C3A016EBEBC9}" type="pres">
      <dgm:prSet presAssocID="{6887DB3A-51EC-4298-B2C2-1829BEEC3B2C}" presName="hierRoot1" presStyleCnt="0">
        <dgm:presLayoutVars>
          <dgm:hierBranch val="init"/>
        </dgm:presLayoutVars>
      </dgm:prSet>
      <dgm:spPr/>
    </dgm:pt>
    <dgm:pt modelId="{EBCB3F3A-1710-4F49-A16F-B655584EA523}" type="pres">
      <dgm:prSet presAssocID="{6887DB3A-51EC-4298-B2C2-1829BEEC3B2C}" presName="rootComposite1" presStyleCnt="0"/>
      <dgm:spPr/>
    </dgm:pt>
    <dgm:pt modelId="{DC528809-EA47-4AA3-B87E-CAC97D2490C3}" type="pres">
      <dgm:prSet presAssocID="{6887DB3A-51EC-4298-B2C2-1829BEEC3B2C}" presName="rootText1" presStyleLbl="node0" presStyleIdx="0" presStyleCnt="1">
        <dgm:presLayoutVars>
          <dgm:chPref val="3"/>
        </dgm:presLayoutVars>
      </dgm:prSet>
      <dgm:spPr/>
    </dgm:pt>
    <dgm:pt modelId="{0ED98104-8B02-4E20-8ACA-EDF0C40AFFA7}" type="pres">
      <dgm:prSet presAssocID="{6887DB3A-51EC-4298-B2C2-1829BEEC3B2C}" presName="rootConnector1" presStyleLbl="node1" presStyleIdx="0" presStyleCnt="0"/>
      <dgm:spPr/>
    </dgm:pt>
    <dgm:pt modelId="{DFA0010E-ED6D-4E03-A805-3DD09078ACA5}" type="pres">
      <dgm:prSet presAssocID="{6887DB3A-51EC-4298-B2C2-1829BEEC3B2C}" presName="hierChild2" presStyleCnt="0"/>
      <dgm:spPr/>
    </dgm:pt>
    <dgm:pt modelId="{B74D68FA-854F-4B1A-AB72-5C2FF81D8E7B}" type="pres">
      <dgm:prSet presAssocID="{B0FD2AC9-3AE5-419B-B0B8-1ACEF98FB8E3}" presName="Name64" presStyleLbl="parChTrans1D2" presStyleIdx="0" presStyleCnt="3"/>
      <dgm:spPr/>
    </dgm:pt>
    <dgm:pt modelId="{AC6B612D-265A-4230-A4CB-5D9393479343}" type="pres">
      <dgm:prSet presAssocID="{EEEF0F54-4C26-4A2A-B8E9-2A79C1198CE3}" presName="hierRoot2" presStyleCnt="0">
        <dgm:presLayoutVars>
          <dgm:hierBranch val="init"/>
        </dgm:presLayoutVars>
      </dgm:prSet>
      <dgm:spPr/>
    </dgm:pt>
    <dgm:pt modelId="{1D37570E-E6AC-41F5-8D3A-1CBE804D0D63}" type="pres">
      <dgm:prSet presAssocID="{EEEF0F54-4C26-4A2A-B8E9-2A79C1198CE3}" presName="rootComposite" presStyleCnt="0"/>
      <dgm:spPr/>
    </dgm:pt>
    <dgm:pt modelId="{A6DCD626-3D72-4CDF-AAB6-73573B7193CF}" type="pres">
      <dgm:prSet presAssocID="{EEEF0F54-4C26-4A2A-B8E9-2A79C1198CE3}" presName="rootText" presStyleLbl="node2" presStyleIdx="0" presStyleCnt="3">
        <dgm:presLayoutVars>
          <dgm:chPref val="3"/>
        </dgm:presLayoutVars>
      </dgm:prSet>
      <dgm:spPr/>
    </dgm:pt>
    <dgm:pt modelId="{DAE0F0CB-3622-443C-BD83-44A533C55638}" type="pres">
      <dgm:prSet presAssocID="{EEEF0F54-4C26-4A2A-B8E9-2A79C1198CE3}" presName="rootConnector" presStyleLbl="node2" presStyleIdx="0" presStyleCnt="3"/>
      <dgm:spPr/>
    </dgm:pt>
    <dgm:pt modelId="{76D820DA-6E5C-4FC0-AFC6-AD0774B96508}" type="pres">
      <dgm:prSet presAssocID="{EEEF0F54-4C26-4A2A-B8E9-2A79C1198CE3}" presName="hierChild4" presStyleCnt="0"/>
      <dgm:spPr/>
    </dgm:pt>
    <dgm:pt modelId="{0D25411D-8B4B-4FCF-86F5-2E4371016125}" type="pres">
      <dgm:prSet presAssocID="{EEEF0F54-4C26-4A2A-B8E9-2A79C1198CE3}" presName="hierChild5" presStyleCnt="0"/>
      <dgm:spPr/>
    </dgm:pt>
    <dgm:pt modelId="{93CC6ADC-04A5-485C-B2D3-EC30CE8E5E29}" type="pres">
      <dgm:prSet presAssocID="{7C68CCBE-0BC6-4B67-9631-6DBB9D13B886}" presName="Name64" presStyleLbl="parChTrans1D2" presStyleIdx="1" presStyleCnt="3"/>
      <dgm:spPr/>
    </dgm:pt>
    <dgm:pt modelId="{CF73E79B-BF31-4138-AE92-301EF1705A5A}" type="pres">
      <dgm:prSet presAssocID="{12142C22-C323-4C14-A0C6-042DC7EC921D}" presName="hierRoot2" presStyleCnt="0">
        <dgm:presLayoutVars>
          <dgm:hierBranch val="init"/>
        </dgm:presLayoutVars>
      </dgm:prSet>
      <dgm:spPr/>
    </dgm:pt>
    <dgm:pt modelId="{7D266407-D6EE-448C-A631-0DE30032CA2A}" type="pres">
      <dgm:prSet presAssocID="{12142C22-C323-4C14-A0C6-042DC7EC921D}" presName="rootComposite" presStyleCnt="0"/>
      <dgm:spPr/>
    </dgm:pt>
    <dgm:pt modelId="{590987CE-7904-49E5-BD0C-81D78C3D878B}" type="pres">
      <dgm:prSet presAssocID="{12142C22-C323-4C14-A0C6-042DC7EC921D}" presName="rootText" presStyleLbl="node2" presStyleIdx="1" presStyleCnt="3">
        <dgm:presLayoutVars>
          <dgm:chPref val="3"/>
        </dgm:presLayoutVars>
      </dgm:prSet>
      <dgm:spPr/>
    </dgm:pt>
    <dgm:pt modelId="{B35306BB-9ED4-494E-B4BA-859E1C85F72C}" type="pres">
      <dgm:prSet presAssocID="{12142C22-C323-4C14-A0C6-042DC7EC921D}" presName="rootConnector" presStyleLbl="node2" presStyleIdx="1" presStyleCnt="3"/>
      <dgm:spPr/>
    </dgm:pt>
    <dgm:pt modelId="{C328B2AB-9A0F-4569-A19E-143DA18C7F60}" type="pres">
      <dgm:prSet presAssocID="{12142C22-C323-4C14-A0C6-042DC7EC921D}" presName="hierChild4" presStyleCnt="0"/>
      <dgm:spPr/>
    </dgm:pt>
    <dgm:pt modelId="{B0CAF025-DF84-4453-BCB9-3A574B3DD958}" type="pres">
      <dgm:prSet presAssocID="{12142C22-C323-4C14-A0C6-042DC7EC921D}" presName="hierChild5" presStyleCnt="0"/>
      <dgm:spPr/>
    </dgm:pt>
    <dgm:pt modelId="{51B277B6-F360-4E59-A75B-4489B935762F}" type="pres">
      <dgm:prSet presAssocID="{B72EFB7D-9CDF-4F81-AACF-D8EDF40DA605}" presName="Name64" presStyleLbl="parChTrans1D2" presStyleIdx="2" presStyleCnt="3"/>
      <dgm:spPr/>
    </dgm:pt>
    <dgm:pt modelId="{85E98D49-F477-407A-A532-278637CCEDD0}" type="pres">
      <dgm:prSet presAssocID="{3853C126-C024-4B77-81BB-5105C980DDBA}" presName="hierRoot2" presStyleCnt="0">
        <dgm:presLayoutVars>
          <dgm:hierBranch val="init"/>
        </dgm:presLayoutVars>
      </dgm:prSet>
      <dgm:spPr/>
    </dgm:pt>
    <dgm:pt modelId="{F150F0F7-8D85-4A70-86DB-927E459C5AD0}" type="pres">
      <dgm:prSet presAssocID="{3853C126-C024-4B77-81BB-5105C980DDBA}" presName="rootComposite" presStyleCnt="0"/>
      <dgm:spPr/>
    </dgm:pt>
    <dgm:pt modelId="{80115E39-5107-4D99-AD64-3AB4F685048F}" type="pres">
      <dgm:prSet presAssocID="{3853C126-C024-4B77-81BB-5105C980DDBA}" presName="rootText" presStyleLbl="node2" presStyleIdx="2" presStyleCnt="3">
        <dgm:presLayoutVars>
          <dgm:chPref val="3"/>
        </dgm:presLayoutVars>
      </dgm:prSet>
      <dgm:spPr/>
    </dgm:pt>
    <dgm:pt modelId="{3385C796-065F-4698-91E8-76CA0463B475}" type="pres">
      <dgm:prSet presAssocID="{3853C126-C024-4B77-81BB-5105C980DDBA}" presName="rootConnector" presStyleLbl="node2" presStyleIdx="2" presStyleCnt="3"/>
      <dgm:spPr/>
    </dgm:pt>
    <dgm:pt modelId="{C790B432-B78D-4E28-A7A0-84ADDA68A2B3}" type="pres">
      <dgm:prSet presAssocID="{3853C126-C024-4B77-81BB-5105C980DDBA}" presName="hierChild4" presStyleCnt="0"/>
      <dgm:spPr/>
    </dgm:pt>
    <dgm:pt modelId="{2381E450-0BBE-4884-99E3-27AA9E3D437C}" type="pres">
      <dgm:prSet presAssocID="{3853C126-C024-4B77-81BB-5105C980DDBA}" presName="hierChild5" presStyleCnt="0"/>
      <dgm:spPr/>
    </dgm:pt>
    <dgm:pt modelId="{4F0D3908-8DF6-4FEF-B3EB-521A232788F8}" type="pres">
      <dgm:prSet presAssocID="{6887DB3A-51EC-4298-B2C2-1829BEEC3B2C}" presName="hierChild3" presStyleCnt="0"/>
      <dgm:spPr/>
    </dgm:pt>
  </dgm:ptLst>
  <dgm:cxnLst>
    <dgm:cxn modelId="{C6260D0F-CEA3-4EEE-8B30-10A8EAC03AF0}" srcId="{6887DB3A-51EC-4298-B2C2-1829BEEC3B2C}" destId="{EEEF0F54-4C26-4A2A-B8E9-2A79C1198CE3}" srcOrd="0" destOrd="0" parTransId="{B0FD2AC9-3AE5-419B-B0B8-1ACEF98FB8E3}" sibTransId="{78B77519-10EF-4195-AC01-D634E0421711}"/>
    <dgm:cxn modelId="{10780A11-F6D7-464D-BD20-07224F20F601}" srcId="{C5731244-68B3-41EA-A7B9-2BCAF4DDC407}" destId="{6887DB3A-51EC-4298-B2C2-1829BEEC3B2C}" srcOrd="0" destOrd="0" parTransId="{6FA3F2BD-5816-4E04-9CE3-747736056A15}" sibTransId="{FDB46085-9732-43EC-9BB7-BCAF8C616113}"/>
    <dgm:cxn modelId="{79EB7218-7CF8-41FE-A3F4-FD9032B71A06}" srcId="{6887DB3A-51EC-4298-B2C2-1829BEEC3B2C}" destId="{12142C22-C323-4C14-A0C6-042DC7EC921D}" srcOrd="1" destOrd="0" parTransId="{7C68CCBE-0BC6-4B67-9631-6DBB9D13B886}" sibTransId="{CE7579A1-F9B6-4621-B964-967D5CCE2283}"/>
    <dgm:cxn modelId="{197EE620-FC43-45EF-ACD4-76E69E3C4177}" type="presOf" srcId="{7C68CCBE-0BC6-4B67-9631-6DBB9D13B886}" destId="{93CC6ADC-04A5-485C-B2D3-EC30CE8E5E29}" srcOrd="0" destOrd="0" presId="urn:microsoft.com/office/officeart/2009/3/layout/HorizontalOrganizationChart"/>
    <dgm:cxn modelId="{A346D236-72CD-4221-A983-51FE161174D8}" type="presOf" srcId="{EEEF0F54-4C26-4A2A-B8E9-2A79C1198CE3}" destId="{A6DCD626-3D72-4CDF-AAB6-73573B7193CF}" srcOrd="0" destOrd="0" presId="urn:microsoft.com/office/officeart/2009/3/layout/HorizontalOrganizationChart"/>
    <dgm:cxn modelId="{F1C72A61-C00A-4400-99D1-CBDF6687AFF3}" type="presOf" srcId="{C5731244-68B3-41EA-A7B9-2BCAF4DDC407}" destId="{20C0A0CF-DE5C-487E-9F05-280232BDDCC8}" srcOrd="0" destOrd="0" presId="urn:microsoft.com/office/officeart/2009/3/layout/HorizontalOrganizationChart"/>
    <dgm:cxn modelId="{65243C48-BFFE-4BA1-959A-2850F17B43EC}" type="presOf" srcId="{6887DB3A-51EC-4298-B2C2-1829BEEC3B2C}" destId="{DC528809-EA47-4AA3-B87E-CAC97D2490C3}" srcOrd="0" destOrd="0" presId="urn:microsoft.com/office/officeart/2009/3/layout/HorizontalOrganizationChart"/>
    <dgm:cxn modelId="{84C4374F-5314-44A4-AB67-00D7682106F5}" type="presOf" srcId="{6887DB3A-51EC-4298-B2C2-1829BEEC3B2C}" destId="{0ED98104-8B02-4E20-8ACA-EDF0C40AFFA7}" srcOrd="1" destOrd="0" presId="urn:microsoft.com/office/officeart/2009/3/layout/HorizontalOrganizationChart"/>
    <dgm:cxn modelId="{36FC4A4F-438D-4103-BAEF-5E0E4901EAD6}" type="presOf" srcId="{12142C22-C323-4C14-A0C6-042DC7EC921D}" destId="{B35306BB-9ED4-494E-B4BA-859E1C85F72C}" srcOrd="1" destOrd="0" presId="urn:microsoft.com/office/officeart/2009/3/layout/HorizontalOrganizationChart"/>
    <dgm:cxn modelId="{B3054559-1680-409E-9AED-164D857E78F4}" type="presOf" srcId="{B72EFB7D-9CDF-4F81-AACF-D8EDF40DA605}" destId="{51B277B6-F360-4E59-A75B-4489B935762F}" srcOrd="0" destOrd="0" presId="urn:microsoft.com/office/officeart/2009/3/layout/HorizontalOrganizationChart"/>
    <dgm:cxn modelId="{7F49297B-9645-4C44-9593-015D2C842B7A}" type="presOf" srcId="{3853C126-C024-4B77-81BB-5105C980DDBA}" destId="{80115E39-5107-4D99-AD64-3AB4F685048F}" srcOrd="0" destOrd="0" presId="urn:microsoft.com/office/officeart/2009/3/layout/HorizontalOrganizationChart"/>
    <dgm:cxn modelId="{27F20B7E-A4A1-4A19-A50F-2CB230F55B19}" type="presOf" srcId="{B0FD2AC9-3AE5-419B-B0B8-1ACEF98FB8E3}" destId="{B74D68FA-854F-4B1A-AB72-5C2FF81D8E7B}" srcOrd="0" destOrd="0" presId="urn:microsoft.com/office/officeart/2009/3/layout/HorizontalOrganizationChart"/>
    <dgm:cxn modelId="{3E34E182-FFD5-4E87-BABB-DB41AFC5F213}" srcId="{6887DB3A-51EC-4298-B2C2-1829BEEC3B2C}" destId="{3853C126-C024-4B77-81BB-5105C980DDBA}" srcOrd="2" destOrd="0" parTransId="{B72EFB7D-9CDF-4F81-AACF-D8EDF40DA605}" sibTransId="{6347305A-7257-4186-AEDE-F56F3F4A2DA9}"/>
    <dgm:cxn modelId="{094EC787-05C4-41B1-96D7-B3F2FA97CEDA}" type="presOf" srcId="{EEEF0F54-4C26-4A2A-B8E9-2A79C1198CE3}" destId="{DAE0F0CB-3622-443C-BD83-44A533C55638}" srcOrd="1" destOrd="0" presId="urn:microsoft.com/office/officeart/2009/3/layout/HorizontalOrganizationChart"/>
    <dgm:cxn modelId="{5D8BBB98-A027-4247-8A80-5EDD1AE458E1}" type="presOf" srcId="{3853C126-C024-4B77-81BB-5105C980DDBA}" destId="{3385C796-065F-4698-91E8-76CA0463B475}" srcOrd="1" destOrd="0" presId="urn:microsoft.com/office/officeart/2009/3/layout/HorizontalOrganizationChart"/>
    <dgm:cxn modelId="{8C17FBF3-E2AB-426B-8DBF-8D107FAB138D}" type="presOf" srcId="{12142C22-C323-4C14-A0C6-042DC7EC921D}" destId="{590987CE-7904-49E5-BD0C-81D78C3D878B}" srcOrd="0" destOrd="0" presId="urn:microsoft.com/office/officeart/2009/3/layout/HorizontalOrganizationChart"/>
    <dgm:cxn modelId="{4507998C-2E4E-48F4-9004-A97A8EDFD0BA}" type="presParOf" srcId="{20C0A0CF-DE5C-487E-9F05-280232BDDCC8}" destId="{2073A0F0-4014-43F7-840F-C3A016EBEBC9}" srcOrd="0" destOrd="0" presId="urn:microsoft.com/office/officeart/2009/3/layout/HorizontalOrganizationChart"/>
    <dgm:cxn modelId="{A697D0B2-896E-45EF-AE03-BE1E42936021}" type="presParOf" srcId="{2073A0F0-4014-43F7-840F-C3A016EBEBC9}" destId="{EBCB3F3A-1710-4F49-A16F-B655584EA523}" srcOrd="0" destOrd="0" presId="urn:microsoft.com/office/officeart/2009/3/layout/HorizontalOrganizationChart"/>
    <dgm:cxn modelId="{52DAECFD-6F74-42DF-B2FF-3686E7530B43}" type="presParOf" srcId="{EBCB3F3A-1710-4F49-A16F-B655584EA523}" destId="{DC528809-EA47-4AA3-B87E-CAC97D2490C3}" srcOrd="0" destOrd="0" presId="urn:microsoft.com/office/officeart/2009/3/layout/HorizontalOrganizationChart"/>
    <dgm:cxn modelId="{A4387835-D619-4B2F-B93A-184B4E4AC704}" type="presParOf" srcId="{EBCB3F3A-1710-4F49-A16F-B655584EA523}" destId="{0ED98104-8B02-4E20-8ACA-EDF0C40AFFA7}" srcOrd="1" destOrd="0" presId="urn:microsoft.com/office/officeart/2009/3/layout/HorizontalOrganizationChart"/>
    <dgm:cxn modelId="{F284A9FA-AEF2-4423-9C68-A06DE67908C6}" type="presParOf" srcId="{2073A0F0-4014-43F7-840F-C3A016EBEBC9}" destId="{DFA0010E-ED6D-4E03-A805-3DD09078ACA5}" srcOrd="1" destOrd="0" presId="urn:microsoft.com/office/officeart/2009/3/layout/HorizontalOrganizationChart"/>
    <dgm:cxn modelId="{B680FE27-EE88-4D69-A3CC-0E2F3A1AE44A}" type="presParOf" srcId="{DFA0010E-ED6D-4E03-A805-3DD09078ACA5}" destId="{B74D68FA-854F-4B1A-AB72-5C2FF81D8E7B}" srcOrd="0" destOrd="0" presId="urn:microsoft.com/office/officeart/2009/3/layout/HorizontalOrganizationChart"/>
    <dgm:cxn modelId="{11940673-C933-4B1E-BF6B-AF45AC9F3826}" type="presParOf" srcId="{DFA0010E-ED6D-4E03-A805-3DD09078ACA5}" destId="{AC6B612D-265A-4230-A4CB-5D9393479343}" srcOrd="1" destOrd="0" presId="urn:microsoft.com/office/officeart/2009/3/layout/HorizontalOrganizationChart"/>
    <dgm:cxn modelId="{630CB622-BC96-44BF-89C1-1399522BD882}" type="presParOf" srcId="{AC6B612D-265A-4230-A4CB-5D9393479343}" destId="{1D37570E-E6AC-41F5-8D3A-1CBE804D0D63}" srcOrd="0" destOrd="0" presId="urn:microsoft.com/office/officeart/2009/3/layout/HorizontalOrganizationChart"/>
    <dgm:cxn modelId="{10C24B7F-A9CB-40A2-BC03-9B4AC6ECCBD1}" type="presParOf" srcId="{1D37570E-E6AC-41F5-8D3A-1CBE804D0D63}" destId="{A6DCD626-3D72-4CDF-AAB6-73573B7193CF}" srcOrd="0" destOrd="0" presId="urn:microsoft.com/office/officeart/2009/3/layout/HorizontalOrganizationChart"/>
    <dgm:cxn modelId="{5B35FF6A-DB03-48E7-80C9-96D105FA4716}" type="presParOf" srcId="{1D37570E-E6AC-41F5-8D3A-1CBE804D0D63}" destId="{DAE0F0CB-3622-443C-BD83-44A533C55638}" srcOrd="1" destOrd="0" presId="urn:microsoft.com/office/officeart/2009/3/layout/HorizontalOrganizationChart"/>
    <dgm:cxn modelId="{D3803F76-16C0-4861-AA5E-106C375ADD30}" type="presParOf" srcId="{AC6B612D-265A-4230-A4CB-5D9393479343}" destId="{76D820DA-6E5C-4FC0-AFC6-AD0774B96508}" srcOrd="1" destOrd="0" presId="urn:microsoft.com/office/officeart/2009/3/layout/HorizontalOrganizationChart"/>
    <dgm:cxn modelId="{542C5B59-8F82-452B-8CEA-DCEB706AB873}" type="presParOf" srcId="{AC6B612D-265A-4230-A4CB-5D9393479343}" destId="{0D25411D-8B4B-4FCF-86F5-2E4371016125}" srcOrd="2" destOrd="0" presId="urn:microsoft.com/office/officeart/2009/3/layout/HorizontalOrganizationChart"/>
    <dgm:cxn modelId="{D7F6789B-2B17-41CD-B8DD-C8DED14F9334}" type="presParOf" srcId="{DFA0010E-ED6D-4E03-A805-3DD09078ACA5}" destId="{93CC6ADC-04A5-485C-B2D3-EC30CE8E5E29}" srcOrd="2" destOrd="0" presId="urn:microsoft.com/office/officeart/2009/3/layout/HorizontalOrganizationChart"/>
    <dgm:cxn modelId="{80354BCB-61F5-4C12-A62F-3A440C2D916C}" type="presParOf" srcId="{DFA0010E-ED6D-4E03-A805-3DD09078ACA5}" destId="{CF73E79B-BF31-4138-AE92-301EF1705A5A}" srcOrd="3" destOrd="0" presId="urn:microsoft.com/office/officeart/2009/3/layout/HorizontalOrganizationChart"/>
    <dgm:cxn modelId="{207512B6-2CEA-4D54-9E6F-C8E18E821A56}" type="presParOf" srcId="{CF73E79B-BF31-4138-AE92-301EF1705A5A}" destId="{7D266407-D6EE-448C-A631-0DE30032CA2A}" srcOrd="0" destOrd="0" presId="urn:microsoft.com/office/officeart/2009/3/layout/HorizontalOrganizationChart"/>
    <dgm:cxn modelId="{71B474A9-4F39-4511-A0EA-3EF171951279}" type="presParOf" srcId="{7D266407-D6EE-448C-A631-0DE30032CA2A}" destId="{590987CE-7904-49E5-BD0C-81D78C3D878B}" srcOrd="0" destOrd="0" presId="urn:microsoft.com/office/officeart/2009/3/layout/HorizontalOrganizationChart"/>
    <dgm:cxn modelId="{19127988-F923-4B33-8E1D-4C237A7EC7D7}" type="presParOf" srcId="{7D266407-D6EE-448C-A631-0DE30032CA2A}" destId="{B35306BB-9ED4-494E-B4BA-859E1C85F72C}" srcOrd="1" destOrd="0" presId="urn:microsoft.com/office/officeart/2009/3/layout/HorizontalOrganizationChart"/>
    <dgm:cxn modelId="{40AF1FAB-B919-4D60-89FE-0968204DC305}" type="presParOf" srcId="{CF73E79B-BF31-4138-AE92-301EF1705A5A}" destId="{C328B2AB-9A0F-4569-A19E-143DA18C7F60}" srcOrd="1" destOrd="0" presId="urn:microsoft.com/office/officeart/2009/3/layout/HorizontalOrganizationChart"/>
    <dgm:cxn modelId="{DD977383-3E1E-4B54-8C64-C07A4C2BC84F}" type="presParOf" srcId="{CF73E79B-BF31-4138-AE92-301EF1705A5A}" destId="{B0CAF025-DF84-4453-BCB9-3A574B3DD958}" srcOrd="2" destOrd="0" presId="urn:microsoft.com/office/officeart/2009/3/layout/HorizontalOrganizationChart"/>
    <dgm:cxn modelId="{583398F6-D05D-420F-B2B9-8238DBA085B7}" type="presParOf" srcId="{DFA0010E-ED6D-4E03-A805-3DD09078ACA5}" destId="{51B277B6-F360-4E59-A75B-4489B935762F}" srcOrd="4" destOrd="0" presId="urn:microsoft.com/office/officeart/2009/3/layout/HorizontalOrganizationChart"/>
    <dgm:cxn modelId="{4C0D0DDE-D35C-4B4E-868C-D38231BBB9A9}" type="presParOf" srcId="{DFA0010E-ED6D-4E03-A805-3DD09078ACA5}" destId="{85E98D49-F477-407A-A532-278637CCEDD0}" srcOrd="5" destOrd="0" presId="urn:microsoft.com/office/officeart/2009/3/layout/HorizontalOrganizationChart"/>
    <dgm:cxn modelId="{43A446BE-6863-4121-BAB6-6414300B26B9}" type="presParOf" srcId="{85E98D49-F477-407A-A532-278637CCEDD0}" destId="{F150F0F7-8D85-4A70-86DB-927E459C5AD0}" srcOrd="0" destOrd="0" presId="urn:microsoft.com/office/officeart/2009/3/layout/HorizontalOrganizationChart"/>
    <dgm:cxn modelId="{81A0A8CB-D604-4527-B807-E36E335DCFDA}" type="presParOf" srcId="{F150F0F7-8D85-4A70-86DB-927E459C5AD0}" destId="{80115E39-5107-4D99-AD64-3AB4F685048F}" srcOrd="0" destOrd="0" presId="urn:microsoft.com/office/officeart/2009/3/layout/HorizontalOrganizationChart"/>
    <dgm:cxn modelId="{DAFB9E38-0214-4A49-A80A-B7DD72C1E2DD}" type="presParOf" srcId="{F150F0F7-8D85-4A70-86DB-927E459C5AD0}" destId="{3385C796-065F-4698-91E8-76CA0463B475}" srcOrd="1" destOrd="0" presId="urn:microsoft.com/office/officeart/2009/3/layout/HorizontalOrganizationChart"/>
    <dgm:cxn modelId="{F5FBA7C5-CABB-4572-A2DC-1D2CD1B7C2C0}" type="presParOf" srcId="{85E98D49-F477-407A-A532-278637CCEDD0}" destId="{C790B432-B78D-4E28-A7A0-84ADDA68A2B3}" srcOrd="1" destOrd="0" presId="urn:microsoft.com/office/officeart/2009/3/layout/HorizontalOrganizationChart"/>
    <dgm:cxn modelId="{3FA641A6-7A1F-44DD-B112-947895B2B5BD}" type="presParOf" srcId="{85E98D49-F477-407A-A532-278637CCEDD0}" destId="{2381E450-0BBE-4884-99E3-27AA9E3D437C}" srcOrd="2" destOrd="0" presId="urn:microsoft.com/office/officeart/2009/3/layout/HorizontalOrganizationChart"/>
    <dgm:cxn modelId="{08978149-7FB3-45AE-8B88-3193467F53C1}" type="presParOf" srcId="{2073A0F0-4014-43F7-840F-C3A016EBEBC9}" destId="{4F0D3908-8DF6-4FEF-B3EB-521A232788F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CC0D1-B6F4-4E0E-B86E-8235300862FC}">
      <dsp:nvSpPr>
        <dsp:cNvPr id="0" name=""/>
        <dsp:cNvSpPr/>
      </dsp:nvSpPr>
      <dsp:spPr>
        <a:xfrm>
          <a:off x="2663694" y="545433"/>
          <a:ext cx="2097064" cy="249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28"/>
              </a:lnTo>
              <a:lnTo>
                <a:pt x="2097064" y="170028"/>
              </a:lnTo>
              <a:lnTo>
                <a:pt x="2097064" y="249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6EACF-ED40-43FD-BA96-CF02E8BB1E2D}">
      <dsp:nvSpPr>
        <dsp:cNvPr id="0" name=""/>
        <dsp:cNvSpPr/>
      </dsp:nvSpPr>
      <dsp:spPr>
        <a:xfrm>
          <a:off x="2663694" y="545433"/>
          <a:ext cx="1048532" cy="249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28"/>
              </a:lnTo>
              <a:lnTo>
                <a:pt x="1048532" y="170028"/>
              </a:lnTo>
              <a:lnTo>
                <a:pt x="1048532" y="249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2F83A-7EFB-4788-B23D-A238E697FB12}">
      <dsp:nvSpPr>
        <dsp:cNvPr id="0" name=""/>
        <dsp:cNvSpPr/>
      </dsp:nvSpPr>
      <dsp:spPr>
        <a:xfrm>
          <a:off x="2617974" y="545433"/>
          <a:ext cx="91440" cy="2495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791DE-A568-453A-93B0-B4773BA82211}">
      <dsp:nvSpPr>
        <dsp:cNvPr id="0" name=""/>
        <dsp:cNvSpPr/>
      </dsp:nvSpPr>
      <dsp:spPr>
        <a:xfrm>
          <a:off x="1615162" y="545433"/>
          <a:ext cx="1048532" cy="249502"/>
        </a:xfrm>
        <a:custGeom>
          <a:avLst/>
          <a:gdLst/>
          <a:ahLst/>
          <a:cxnLst/>
          <a:rect l="0" t="0" r="0" b="0"/>
          <a:pathLst>
            <a:path>
              <a:moveTo>
                <a:pt x="1048532" y="0"/>
              </a:moveTo>
              <a:lnTo>
                <a:pt x="1048532" y="170028"/>
              </a:lnTo>
              <a:lnTo>
                <a:pt x="0" y="170028"/>
              </a:lnTo>
              <a:lnTo>
                <a:pt x="0" y="249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2949F-9EF5-4651-9A1B-95841785C1FA}">
      <dsp:nvSpPr>
        <dsp:cNvPr id="0" name=""/>
        <dsp:cNvSpPr/>
      </dsp:nvSpPr>
      <dsp:spPr>
        <a:xfrm>
          <a:off x="566630" y="545433"/>
          <a:ext cx="2097064" cy="249502"/>
        </a:xfrm>
        <a:custGeom>
          <a:avLst/>
          <a:gdLst/>
          <a:ahLst/>
          <a:cxnLst/>
          <a:rect l="0" t="0" r="0" b="0"/>
          <a:pathLst>
            <a:path>
              <a:moveTo>
                <a:pt x="2097064" y="0"/>
              </a:moveTo>
              <a:lnTo>
                <a:pt x="2097064" y="170028"/>
              </a:lnTo>
              <a:lnTo>
                <a:pt x="0" y="170028"/>
              </a:lnTo>
              <a:lnTo>
                <a:pt x="0" y="249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68469-7BE7-4C5E-839C-5C28B46651B3}">
      <dsp:nvSpPr>
        <dsp:cNvPr id="0" name=""/>
        <dsp:cNvSpPr/>
      </dsp:nvSpPr>
      <dsp:spPr>
        <a:xfrm>
          <a:off x="2234750" y="672"/>
          <a:ext cx="857889" cy="544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16053-008C-4B73-BBDB-CB3BAFAA7BF6}">
      <dsp:nvSpPr>
        <dsp:cNvPr id="0" name=""/>
        <dsp:cNvSpPr/>
      </dsp:nvSpPr>
      <dsp:spPr>
        <a:xfrm>
          <a:off x="2330071" y="91228"/>
          <a:ext cx="857889" cy="544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23 zamestnancov</a:t>
          </a:r>
        </a:p>
      </dsp:txBody>
      <dsp:txXfrm>
        <a:off x="2346026" y="107183"/>
        <a:ext cx="825979" cy="512850"/>
      </dsp:txXfrm>
    </dsp:sp>
    <dsp:sp modelId="{5590E7C1-ECB3-4F82-BDC8-65A114B796FF}">
      <dsp:nvSpPr>
        <dsp:cNvPr id="0" name=""/>
        <dsp:cNvSpPr/>
      </dsp:nvSpPr>
      <dsp:spPr>
        <a:xfrm>
          <a:off x="137686" y="794935"/>
          <a:ext cx="857889" cy="544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7DFAE-18BB-4CBD-8D5E-860EC05BC465}">
      <dsp:nvSpPr>
        <dsp:cNvPr id="0" name=""/>
        <dsp:cNvSpPr/>
      </dsp:nvSpPr>
      <dsp:spPr>
        <a:xfrm>
          <a:off x="233007" y="885490"/>
          <a:ext cx="857889" cy="544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Vedúci oddelenia</a:t>
          </a:r>
        </a:p>
      </dsp:txBody>
      <dsp:txXfrm>
        <a:off x="248962" y="901445"/>
        <a:ext cx="825979" cy="512850"/>
      </dsp:txXfrm>
    </dsp:sp>
    <dsp:sp modelId="{96388530-2972-43D5-9AC8-F86D97F69BE1}">
      <dsp:nvSpPr>
        <dsp:cNvPr id="0" name=""/>
        <dsp:cNvSpPr/>
      </dsp:nvSpPr>
      <dsp:spPr>
        <a:xfrm>
          <a:off x="1186218" y="794935"/>
          <a:ext cx="857889" cy="544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CCE0D-5D31-4115-86FD-71258C47F57F}">
      <dsp:nvSpPr>
        <dsp:cNvPr id="0" name=""/>
        <dsp:cNvSpPr/>
      </dsp:nvSpPr>
      <dsp:spPr>
        <a:xfrm>
          <a:off x="1281539" y="885490"/>
          <a:ext cx="857889" cy="544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1 referent</a:t>
          </a:r>
        </a:p>
      </dsp:txBody>
      <dsp:txXfrm>
        <a:off x="1297494" y="901445"/>
        <a:ext cx="825979" cy="512850"/>
      </dsp:txXfrm>
    </dsp:sp>
    <dsp:sp modelId="{61656DEC-E5F1-4FD0-97A2-B106696838A6}">
      <dsp:nvSpPr>
        <dsp:cNvPr id="0" name=""/>
        <dsp:cNvSpPr/>
      </dsp:nvSpPr>
      <dsp:spPr>
        <a:xfrm>
          <a:off x="2234750" y="794935"/>
          <a:ext cx="857889" cy="544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DDFD9-8295-4790-93ED-83E67E80DBB8}">
      <dsp:nvSpPr>
        <dsp:cNvPr id="0" name=""/>
        <dsp:cNvSpPr/>
      </dsp:nvSpPr>
      <dsp:spPr>
        <a:xfrm>
          <a:off x="2330071" y="885490"/>
          <a:ext cx="857889" cy="544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4 údržbári</a:t>
          </a:r>
        </a:p>
      </dsp:txBody>
      <dsp:txXfrm>
        <a:off x="2346026" y="901445"/>
        <a:ext cx="825979" cy="512850"/>
      </dsp:txXfrm>
    </dsp:sp>
    <dsp:sp modelId="{A7464AA3-9E26-4DE6-ABF5-D5BB1A443BEA}">
      <dsp:nvSpPr>
        <dsp:cNvPr id="0" name=""/>
        <dsp:cNvSpPr/>
      </dsp:nvSpPr>
      <dsp:spPr>
        <a:xfrm>
          <a:off x="3283282" y="794935"/>
          <a:ext cx="857889" cy="544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7FCA0-3D32-4745-8830-DE7F21FD6F2A}">
      <dsp:nvSpPr>
        <dsp:cNvPr id="0" name=""/>
        <dsp:cNvSpPr/>
      </dsp:nvSpPr>
      <dsp:spPr>
        <a:xfrm>
          <a:off x="3378603" y="885490"/>
          <a:ext cx="857889" cy="544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3 upratovačky</a:t>
          </a:r>
        </a:p>
      </dsp:txBody>
      <dsp:txXfrm>
        <a:off x="3394558" y="901445"/>
        <a:ext cx="825979" cy="512850"/>
      </dsp:txXfrm>
    </dsp:sp>
    <dsp:sp modelId="{BA5BA94A-BB28-4530-B60D-1C91E53E21B6}">
      <dsp:nvSpPr>
        <dsp:cNvPr id="0" name=""/>
        <dsp:cNvSpPr/>
      </dsp:nvSpPr>
      <dsp:spPr>
        <a:xfrm>
          <a:off x="4331814" y="794935"/>
          <a:ext cx="857889" cy="544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621B3-6A3B-402A-9FD9-26ECA5C86385}">
      <dsp:nvSpPr>
        <dsp:cNvPr id="0" name=""/>
        <dsp:cNvSpPr/>
      </dsp:nvSpPr>
      <dsp:spPr>
        <a:xfrm>
          <a:off x="4427135" y="885490"/>
          <a:ext cx="857889" cy="544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14 informátori</a:t>
          </a:r>
        </a:p>
      </dsp:txBody>
      <dsp:txXfrm>
        <a:off x="4443090" y="901445"/>
        <a:ext cx="825979" cy="512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464AC-7CAA-4078-BAF1-D3138913DE20}">
      <dsp:nvSpPr>
        <dsp:cNvPr id="0" name=""/>
        <dsp:cNvSpPr/>
      </dsp:nvSpPr>
      <dsp:spPr>
        <a:xfrm>
          <a:off x="1492787" y="464822"/>
          <a:ext cx="447229" cy="212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044"/>
              </a:lnTo>
              <a:lnTo>
                <a:pt x="447229" y="145044"/>
              </a:lnTo>
              <a:lnTo>
                <a:pt x="447229" y="2128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15CD6-0EBC-417C-951B-01369F01EE36}">
      <dsp:nvSpPr>
        <dsp:cNvPr id="0" name=""/>
        <dsp:cNvSpPr/>
      </dsp:nvSpPr>
      <dsp:spPr>
        <a:xfrm>
          <a:off x="1045557" y="464822"/>
          <a:ext cx="447229" cy="212840"/>
        </a:xfrm>
        <a:custGeom>
          <a:avLst/>
          <a:gdLst/>
          <a:ahLst/>
          <a:cxnLst/>
          <a:rect l="0" t="0" r="0" b="0"/>
          <a:pathLst>
            <a:path>
              <a:moveTo>
                <a:pt x="447229" y="0"/>
              </a:moveTo>
              <a:lnTo>
                <a:pt x="447229" y="145044"/>
              </a:lnTo>
              <a:lnTo>
                <a:pt x="0" y="145044"/>
              </a:lnTo>
              <a:lnTo>
                <a:pt x="0" y="2128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D786F-9AE2-4190-8CCF-9174EF202664}">
      <dsp:nvSpPr>
        <dsp:cNvPr id="0" name=""/>
        <dsp:cNvSpPr/>
      </dsp:nvSpPr>
      <dsp:spPr>
        <a:xfrm>
          <a:off x="1126872" y="109"/>
          <a:ext cx="731830" cy="4647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DDF3B-08E4-463D-9AFD-F652A03EAA69}">
      <dsp:nvSpPr>
        <dsp:cNvPr id="0" name=""/>
        <dsp:cNvSpPr/>
      </dsp:nvSpPr>
      <dsp:spPr>
        <a:xfrm>
          <a:off x="1208186" y="77358"/>
          <a:ext cx="731830" cy="4647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Riaditeľ úseku</a:t>
          </a:r>
        </a:p>
      </dsp:txBody>
      <dsp:txXfrm>
        <a:off x="1221797" y="90969"/>
        <a:ext cx="704608" cy="437490"/>
      </dsp:txXfrm>
    </dsp:sp>
    <dsp:sp modelId="{7BADB1F7-9FD7-462F-B8A0-5893B2DBE1FA}">
      <dsp:nvSpPr>
        <dsp:cNvPr id="0" name=""/>
        <dsp:cNvSpPr/>
      </dsp:nvSpPr>
      <dsp:spPr>
        <a:xfrm>
          <a:off x="679642" y="677662"/>
          <a:ext cx="731830" cy="4647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27902-4E3D-49F6-A34C-AE43F4C2A616}">
      <dsp:nvSpPr>
        <dsp:cNvPr id="0" name=""/>
        <dsp:cNvSpPr/>
      </dsp:nvSpPr>
      <dsp:spPr>
        <a:xfrm>
          <a:off x="760957" y="754911"/>
          <a:ext cx="731830" cy="4647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Nákupca senior</a:t>
          </a:r>
        </a:p>
      </dsp:txBody>
      <dsp:txXfrm>
        <a:off x="774568" y="768522"/>
        <a:ext cx="704608" cy="437490"/>
      </dsp:txXfrm>
    </dsp:sp>
    <dsp:sp modelId="{362E5732-344F-45AA-A8F3-B493BA4601A2}">
      <dsp:nvSpPr>
        <dsp:cNvPr id="0" name=""/>
        <dsp:cNvSpPr/>
      </dsp:nvSpPr>
      <dsp:spPr>
        <a:xfrm>
          <a:off x="1574102" y="677662"/>
          <a:ext cx="731830" cy="4647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6F93C-2A04-4C34-A12E-1D57D3DDF362}">
      <dsp:nvSpPr>
        <dsp:cNvPr id="0" name=""/>
        <dsp:cNvSpPr/>
      </dsp:nvSpPr>
      <dsp:spPr>
        <a:xfrm>
          <a:off x="1655416" y="754911"/>
          <a:ext cx="731830" cy="4647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Nákupca senior</a:t>
          </a:r>
        </a:p>
      </dsp:txBody>
      <dsp:txXfrm>
        <a:off x="1669027" y="768522"/>
        <a:ext cx="704608" cy="437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9EFE2-DE51-4AD2-96B5-BA6F023BAE7D}">
      <dsp:nvSpPr>
        <dsp:cNvPr id="0" name=""/>
        <dsp:cNvSpPr/>
      </dsp:nvSpPr>
      <dsp:spPr>
        <a:xfrm>
          <a:off x="2498685" y="922869"/>
          <a:ext cx="886630" cy="421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550"/>
              </a:lnTo>
              <a:lnTo>
                <a:pt x="886630" y="287550"/>
              </a:lnTo>
              <a:lnTo>
                <a:pt x="886630" y="4219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5B066-31DB-44AD-B9C9-6AFF9DD66FD0}">
      <dsp:nvSpPr>
        <dsp:cNvPr id="0" name=""/>
        <dsp:cNvSpPr/>
      </dsp:nvSpPr>
      <dsp:spPr>
        <a:xfrm>
          <a:off x="1612055" y="922869"/>
          <a:ext cx="886630" cy="421955"/>
        </a:xfrm>
        <a:custGeom>
          <a:avLst/>
          <a:gdLst/>
          <a:ahLst/>
          <a:cxnLst/>
          <a:rect l="0" t="0" r="0" b="0"/>
          <a:pathLst>
            <a:path>
              <a:moveTo>
                <a:pt x="886630" y="0"/>
              </a:moveTo>
              <a:lnTo>
                <a:pt x="886630" y="287550"/>
              </a:lnTo>
              <a:lnTo>
                <a:pt x="0" y="287550"/>
              </a:lnTo>
              <a:lnTo>
                <a:pt x="0" y="4219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ACB8B-D9CE-43E0-9D64-D0F1D8334668}">
      <dsp:nvSpPr>
        <dsp:cNvPr id="0" name=""/>
        <dsp:cNvSpPr/>
      </dsp:nvSpPr>
      <dsp:spPr>
        <a:xfrm>
          <a:off x="1773260" y="1579"/>
          <a:ext cx="1450849" cy="92128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9052D-3691-4F2F-89EF-5CB9F8727DB5}">
      <dsp:nvSpPr>
        <dsp:cNvPr id="0" name=""/>
        <dsp:cNvSpPr/>
      </dsp:nvSpPr>
      <dsp:spPr>
        <a:xfrm>
          <a:off x="1934466" y="154724"/>
          <a:ext cx="1450849" cy="921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>
              <a:solidFill>
                <a:schemeClr val="accent2"/>
              </a:solidFill>
            </a:rPr>
            <a:t>Úsek verejného obstarávania a služieb</a:t>
          </a:r>
        </a:p>
      </dsp:txBody>
      <dsp:txXfrm>
        <a:off x="1961450" y="181708"/>
        <a:ext cx="1396881" cy="867321"/>
      </dsp:txXfrm>
    </dsp:sp>
    <dsp:sp modelId="{9F69F22E-ABB7-41E5-93A4-178BE550A9AB}">
      <dsp:nvSpPr>
        <dsp:cNvPr id="0" name=""/>
        <dsp:cNvSpPr/>
      </dsp:nvSpPr>
      <dsp:spPr>
        <a:xfrm>
          <a:off x="886630" y="1344824"/>
          <a:ext cx="1450849" cy="92128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7BC19-BE65-4857-A3B7-892FE1FC0316}">
      <dsp:nvSpPr>
        <dsp:cNvPr id="0" name=""/>
        <dsp:cNvSpPr/>
      </dsp:nvSpPr>
      <dsp:spPr>
        <a:xfrm>
          <a:off x="1047835" y="1497969"/>
          <a:ext cx="1450849" cy="921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>
              <a:solidFill>
                <a:schemeClr val="accent6"/>
              </a:solidFill>
            </a:rPr>
            <a:t>Oddelenie verejného obstarávania</a:t>
          </a:r>
        </a:p>
      </dsp:txBody>
      <dsp:txXfrm>
        <a:off x="1074819" y="1524953"/>
        <a:ext cx="1396881" cy="867321"/>
      </dsp:txXfrm>
    </dsp:sp>
    <dsp:sp modelId="{E4DA953B-4A4F-4E7F-B53F-B48D88FEC6A1}">
      <dsp:nvSpPr>
        <dsp:cNvPr id="0" name=""/>
        <dsp:cNvSpPr/>
      </dsp:nvSpPr>
      <dsp:spPr>
        <a:xfrm>
          <a:off x="2659890" y="1344824"/>
          <a:ext cx="1450849" cy="921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EF24F-23D7-4CAF-A02D-101727902AE0}">
      <dsp:nvSpPr>
        <dsp:cNvPr id="0" name=""/>
        <dsp:cNvSpPr/>
      </dsp:nvSpPr>
      <dsp:spPr>
        <a:xfrm>
          <a:off x="2821096" y="1497969"/>
          <a:ext cx="1450849" cy="921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>
              <a:solidFill>
                <a:schemeClr val="accent1"/>
              </a:solidFill>
            </a:rPr>
            <a:t>Oddelenie správy majetku</a:t>
          </a:r>
        </a:p>
      </dsp:txBody>
      <dsp:txXfrm>
        <a:off x="2848080" y="1524953"/>
        <a:ext cx="1396881" cy="8673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6E806-D1AC-42B8-9046-2FD700FDE9A8}">
      <dsp:nvSpPr>
        <dsp:cNvPr id="0" name=""/>
        <dsp:cNvSpPr/>
      </dsp:nvSpPr>
      <dsp:spPr>
        <a:xfrm>
          <a:off x="1815685" y="1572092"/>
          <a:ext cx="1288550" cy="306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950"/>
              </a:lnTo>
              <a:lnTo>
                <a:pt x="1288550" y="208950"/>
              </a:lnTo>
              <a:lnTo>
                <a:pt x="1288550" y="3066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DA215-3529-443C-AF00-40AE21D83D56}">
      <dsp:nvSpPr>
        <dsp:cNvPr id="0" name=""/>
        <dsp:cNvSpPr/>
      </dsp:nvSpPr>
      <dsp:spPr>
        <a:xfrm>
          <a:off x="1769965" y="1572092"/>
          <a:ext cx="91440" cy="306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6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8DA2F-5F85-4DCA-BE32-DD1262849D3E}">
      <dsp:nvSpPr>
        <dsp:cNvPr id="0" name=""/>
        <dsp:cNvSpPr/>
      </dsp:nvSpPr>
      <dsp:spPr>
        <a:xfrm>
          <a:off x="527134" y="1572092"/>
          <a:ext cx="1288551" cy="306616"/>
        </a:xfrm>
        <a:custGeom>
          <a:avLst/>
          <a:gdLst/>
          <a:ahLst/>
          <a:cxnLst/>
          <a:rect l="0" t="0" r="0" b="0"/>
          <a:pathLst>
            <a:path>
              <a:moveTo>
                <a:pt x="1288551" y="0"/>
              </a:moveTo>
              <a:lnTo>
                <a:pt x="1288551" y="208950"/>
              </a:lnTo>
              <a:lnTo>
                <a:pt x="0" y="208950"/>
              </a:lnTo>
              <a:lnTo>
                <a:pt x="0" y="3066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77C52-9359-4641-8A7A-651AC7532BCB}">
      <dsp:nvSpPr>
        <dsp:cNvPr id="0" name=""/>
        <dsp:cNvSpPr/>
      </dsp:nvSpPr>
      <dsp:spPr>
        <a:xfrm>
          <a:off x="1288551" y="902631"/>
          <a:ext cx="1054269" cy="66946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3CF80-569D-466C-A456-04DDAF35148D}">
      <dsp:nvSpPr>
        <dsp:cNvPr id="0" name=""/>
        <dsp:cNvSpPr/>
      </dsp:nvSpPr>
      <dsp:spPr>
        <a:xfrm>
          <a:off x="1405692" y="1013915"/>
          <a:ext cx="1054269" cy="669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odd. VO</a:t>
          </a:r>
        </a:p>
      </dsp:txBody>
      <dsp:txXfrm>
        <a:off x="1425300" y="1033523"/>
        <a:ext cx="1015053" cy="630244"/>
      </dsp:txXfrm>
    </dsp:sp>
    <dsp:sp modelId="{5715CDEF-B2C7-442C-9DAA-5B6B5787EB85}">
      <dsp:nvSpPr>
        <dsp:cNvPr id="0" name=""/>
        <dsp:cNvSpPr/>
      </dsp:nvSpPr>
      <dsp:spPr>
        <a:xfrm>
          <a:off x="0" y="1878709"/>
          <a:ext cx="1054269" cy="66946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430D5-D19A-4C8C-A699-49D7202E541D}">
      <dsp:nvSpPr>
        <dsp:cNvPr id="0" name=""/>
        <dsp:cNvSpPr/>
      </dsp:nvSpPr>
      <dsp:spPr>
        <a:xfrm>
          <a:off x="117140" y="1989993"/>
          <a:ext cx="1054269" cy="669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1</a:t>
          </a:r>
        </a:p>
      </dsp:txBody>
      <dsp:txXfrm>
        <a:off x="136748" y="2009601"/>
        <a:ext cx="1015053" cy="630244"/>
      </dsp:txXfrm>
    </dsp:sp>
    <dsp:sp modelId="{F36CBB31-B89E-4BCC-BBB3-97DDAFA96893}">
      <dsp:nvSpPr>
        <dsp:cNvPr id="0" name=""/>
        <dsp:cNvSpPr/>
      </dsp:nvSpPr>
      <dsp:spPr>
        <a:xfrm>
          <a:off x="1288550" y="1878709"/>
          <a:ext cx="1054269" cy="66946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35539-959A-40D9-ADE1-9DE4710CB667}">
      <dsp:nvSpPr>
        <dsp:cNvPr id="0" name=""/>
        <dsp:cNvSpPr/>
      </dsp:nvSpPr>
      <dsp:spPr>
        <a:xfrm>
          <a:off x="1405691" y="1989993"/>
          <a:ext cx="1054269" cy="669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2</a:t>
          </a:r>
        </a:p>
      </dsp:txBody>
      <dsp:txXfrm>
        <a:off x="1425299" y="2009601"/>
        <a:ext cx="1015053" cy="630244"/>
      </dsp:txXfrm>
    </dsp:sp>
    <dsp:sp modelId="{7F9BE687-BDE0-43F2-A3EE-37EB73114AAB}">
      <dsp:nvSpPr>
        <dsp:cNvPr id="0" name=""/>
        <dsp:cNvSpPr/>
      </dsp:nvSpPr>
      <dsp:spPr>
        <a:xfrm>
          <a:off x="2577101" y="1878709"/>
          <a:ext cx="1054269" cy="66946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1AE64-FFEE-41F3-A91A-69BE27D7796A}">
      <dsp:nvSpPr>
        <dsp:cNvPr id="0" name=""/>
        <dsp:cNvSpPr/>
      </dsp:nvSpPr>
      <dsp:spPr>
        <a:xfrm>
          <a:off x="2694242" y="1989993"/>
          <a:ext cx="1054269" cy="669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3</a:t>
          </a:r>
        </a:p>
      </dsp:txBody>
      <dsp:txXfrm>
        <a:off x="2713850" y="2009601"/>
        <a:ext cx="1015053" cy="630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277B6-F360-4E59-A75B-4489B935762F}">
      <dsp:nvSpPr>
        <dsp:cNvPr id="0" name=""/>
        <dsp:cNvSpPr/>
      </dsp:nvSpPr>
      <dsp:spPr>
        <a:xfrm>
          <a:off x="1913371" y="1062037"/>
          <a:ext cx="364256" cy="783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128" y="0"/>
              </a:lnTo>
              <a:lnTo>
                <a:pt x="182128" y="783152"/>
              </a:lnTo>
              <a:lnTo>
                <a:pt x="364256" y="783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C6ADC-04A5-485C-B2D3-EC30CE8E5E29}">
      <dsp:nvSpPr>
        <dsp:cNvPr id="0" name=""/>
        <dsp:cNvSpPr/>
      </dsp:nvSpPr>
      <dsp:spPr>
        <a:xfrm>
          <a:off x="1913371" y="1016317"/>
          <a:ext cx="3642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25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D68FA-854F-4B1A-AB72-5C2FF81D8E7B}">
      <dsp:nvSpPr>
        <dsp:cNvPr id="0" name=""/>
        <dsp:cNvSpPr/>
      </dsp:nvSpPr>
      <dsp:spPr>
        <a:xfrm>
          <a:off x="1913371" y="278885"/>
          <a:ext cx="364256" cy="783152"/>
        </a:xfrm>
        <a:custGeom>
          <a:avLst/>
          <a:gdLst/>
          <a:ahLst/>
          <a:cxnLst/>
          <a:rect l="0" t="0" r="0" b="0"/>
          <a:pathLst>
            <a:path>
              <a:moveTo>
                <a:pt x="0" y="783152"/>
              </a:moveTo>
              <a:lnTo>
                <a:pt x="182128" y="783152"/>
              </a:lnTo>
              <a:lnTo>
                <a:pt x="182128" y="0"/>
              </a:lnTo>
              <a:lnTo>
                <a:pt x="36425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28809-EA47-4AA3-B87E-CAC97D2490C3}">
      <dsp:nvSpPr>
        <dsp:cNvPr id="0" name=""/>
        <dsp:cNvSpPr/>
      </dsp:nvSpPr>
      <dsp:spPr>
        <a:xfrm>
          <a:off x="92087" y="784291"/>
          <a:ext cx="1821284" cy="555491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Stratégia obstarávania </a:t>
          </a:r>
        </a:p>
      </dsp:txBody>
      <dsp:txXfrm>
        <a:off x="92087" y="784291"/>
        <a:ext cx="1821284" cy="555491"/>
      </dsp:txXfrm>
    </dsp:sp>
    <dsp:sp modelId="{A6DCD626-3D72-4CDF-AAB6-73573B7193CF}">
      <dsp:nvSpPr>
        <dsp:cNvPr id="0" name=""/>
        <dsp:cNvSpPr/>
      </dsp:nvSpPr>
      <dsp:spPr>
        <a:xfrm>
          <a:off x="2277628" y="1139"/>
          <a:ext cx="1821284" cy="555491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Rámcové zmluvy na dlhšie obdobie</a:t>
          </a:r>
        </a:p>
      </dsp:txBody>
      <dsp:txXfrm>
        <a:off x="2277628" y="1139"/>
        <a:ext cx="1821284" cy="555491"/>
      </dsp:txXfrm>
    </dsp:sp>
    <dsp:sp modelId="{590987CE-7904-49E5-BD0C-81D78C3D878B}">
      <dsp:nvSpPr>
        <dsp:cNvPr id="0" name=""/>
        <dsp:cNvSpPr/>
      </dsp:nvSpPr>
      <dsp:spPr>
        <a:xfrm>
          <a:off x="2277628" y="784291"/>
          <a:ext cx="1821284" cy="555491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Rýchly nákup cez EKS (elektronický kontraktačný systém), burza</a:t>
          </a:r>
        </a:p>
      </dsp:txBody>
      <dsp:txXfrm>
        <a:off x="2277628" y="784291"/>
        <a:ext cx="1821284" cy="555491"/>
      </dsp:txXfrm>
    </dsp:sp>
    <dsp:sp modelId="{80115E39-5107-4D99-AD64-3AB4F685048F}">
      <dsp:nvSpPr>
        <dsp:cNvPr id="0" name=""/>
        <dsp:cNvSpPr/>
      </dsp:nvSpPr>
      <dsp:spPr>
        <a:xfrm>
          <a:off x="2277628" y="1567443"/>
          <a:ext cx="1821284" cy="555491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Krátkodobé zmluvy, objednávky </a:t>
          </a:r>
        </a:p>
      </dsp:txBody>
      <dsp:txXfrm>
        <a:off x="2277628" y="1567443"/>
        <a:ext cx="1821284" cy="555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2F491823-775C-A143-818A-FEC1D098AF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FA2514D-98A6-D744-B302-348DD64C72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DFD27-35CA-9941-B728-0AD097E53217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91549D5-7B70-CB44-8F54-F875C78BDA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32E22B3-2299-224B-B074-C75359B11A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057AE-D85C-4A4B-9AE7-0D4976FFAEE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26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51174-E9E8-F549-B520-CC85E437A14C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A5D73-DFC8-A747-854F-4C5208EA414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4235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45C6E-1AFF-6546-A8B2-7EF5156EE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0F21E0-D8C7-0A4E-A441-301877B40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AB47594-4155-D44A-A6D2-474C9207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9DF5-A276-F046-82B4-C65FB2B095E9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29C5DB3-F64E-C441-BCC1-FC408CCA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4467CC9-8A60-554D-8F1A-DF7BAA46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061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2F74E1-50E6-F948-8BBF-CB526A5D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DDEAE70-4D2D-9442-9E54-5FC136436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BE4EBCC-C886-CB49-B4F1-4E1B47E5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E526-FE6A-9348-832F-C6FD4BA2F328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9D94437-2AA6-B740-8483-9E42A8F2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2719E4D-81FB-E744-BB49-0D905206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371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B7966BC-88DF-1E4E-A726-F5587DD07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BB1E555-90CA-104A-9288-38B1552FC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8FCE6EC-29AE-4E4E-B0E1-8E48F102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E378-0DBE-2140-A501-BEC9F82DADCE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86243D6-A2FA-DE4B-A20D-80FCDAE7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794953E-3CD8-EE40-ACE3-D3674CE0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303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A630C-2DD2-A84E-8F2C-444652AE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7E163B-32F3-8543-8A72-0882FCDEF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C282E74-C51A-6647-8F66-2E378A5A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56AC-E5EC-2C4B-AA22-1951F8ED7897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22EA0EA-3469-DA44-8286-FA43A9EE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EF34214-78A0-1E48-BC62-4DEDD6BF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559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7DBA5-4F61-9645-A09D-73850513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3D0B0E-BC57-DD47-8B53-DC00556B5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7CA1C5-B62D-6947-A07E-7B99D0BB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7F43-26F7-074A-8873-FC52B130DD94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D7E2F4F-0C1E-5E40-AFC1-C2AE1B70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CFC3742-DAFE-CF4F-8B4B-4143BFA9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36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A2E69-219C-9F46-B3B7-EE38E1E1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2D167C-0905-D24B-87A2-57722D98C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57FF77F-B327-854A-9BC9-1B4EEEDE2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2D1C44A-2308-C64A-BC66-F25D112D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973D-F480-8B40-A90C-5D0F70A47D35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D05976F-40D1-AA48-A5B5-F5EAE1BC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3782B58-3197-804A-B356-8E1A81A6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774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5A378-A6B5-3143-BB77-8918464B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671B43-2C3B-3744-9C42-C6328C249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DE9A400-AF21-A444-89FA-09F59A0C5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AF944E-3BBE-A94D-945C-AE39AA748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7C2C415-7E48-8449-93E5-7EEF66CEB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5D18AA8-46A5-7B47-92AD-8EAD774C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1E48-02E8-3C4C-861E-B417B89044A7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A08180D-5928-6A42-8F43-87F127CA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7C7699D-2610-B541-892B-E353297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672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2CAC9-63D7-E04A-B4D4-DFBA11A1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5CD9F93-2FD0-3241-A4B6-E0E45ABD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94F9-0031-E14C-8A31-94BB03E2DDCA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048381B-4579-554D-B6AF-1F7A6C05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868F109-D262-764C-AB9A-94EBAE9E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08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B252CD6-5A88-CC4B-9870-26AFEF48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29D4-F52F-3D4C-9741-92FAADB3419A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119AC6D-F377-AE4F-A55B-1C515987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092D550-9628-7349-BB3F-A140DB66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40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B1F2B-FEA7-9E42-949A-81256B17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4045AC-6F46-AA40-8AF4-4FD9A11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8530B6-2DDC-5240-A22D-0E6B18296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BDE2954-741F-9248-948B-569B3731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87B5-A2D0-7246-AC77-835DAF58E65A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D755B33-6E0E-204C-ADC7-D4712796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7486EA7-BBB0-3341-AF08-2EC23CBF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997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04A68-577B-E84D-BB13-A54F1202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4CED678-F37B-BD46-926A-68D3318E1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A08079-0931-1246-BA94-4D8A12CBA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2A56493-69FE-B44D-8AC7-CD6E647B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3888-F75D-414A-B49D-BC1F79CFD9DC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1179941-C056-584B-BFE8-AD6FFAED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E44DB83-0B23-224C-8ED2-E4446404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779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B557AA5-C5B8-D04C-B60C-D2C61E87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E2081E-28BD-A442-9FC1-95B105538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A79FD66-9792-A74D-9831-83A85AA28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912F-BDB9-5F41-B10F-4FC8E450583F}" type="datetime1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982F266-8C15-BC48-9009-1D9B33076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B42765D-A496-8147-991F-70AF58AFD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3A34D-75F9-3949-B5DE-DA6EC994E14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409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0">
            <a:extLst>
              <a:ext uri="{FF2B5EF4-FFF2-40B4-BE49-F238E27FC236}">
                <a16:creationId xmlns:a16="http://schemas.microsoft.com/office/drawing/2014/main" id="{4FA4E651-C3D8-4DB8-A026-E8531C6A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D76763-ED42-8344-8595-538AC2366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08909"/>
            <a:ext cx="10515600" cy="1620000"/>
          </a:xfrm>
          <a:noFill/>
        </p:spPr>
        <p:txBody>
          <a:bodyPr anchor="ctr">
            <a:normAutofit/>
          </a:bodyPr>
          <a:lstStyle/>
          <a:p>
            <a:r>
              <a:rPr lang="sk-SK" sz="5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ÚSEK VEREJNÉHO OBSTARÁVANIA A SLUŽIEB</a:t>
            </a:r>
            <a:endParaRPr lang="sk-SK" sz="5000" dirty="0"/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0E8966C5-0762-2941-9F0E-7464AE472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9" b="5192"/>
          <a:stretch/>
        </p:blipFill>
        <p:spPr>
          <a:xfrm>
            <a:off x="20" y="2"/>
            <a:ext cx="12191979" cy="3900104"/>
          </a:xfrm>
          <a:prstGeom prst="rect">
            <a:avLst/>
          </a:prstGeom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2A7B9695-CA37-C149-801C-7534F0D6C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475" y="5525474"/>
            <a:ext cx="10800000" cy="556964"/>
          </a:xfrm>
          <a:noFill/>
        </p:spPr>
        <p:txBody>
          <a:bodyPr anchor="ctr">
            <a:normAutofit/>
          </a:bodyPr>
          <a:lstStyle/>
          <a:p>
            <a:r>
              <a:rPr lang="sk-SK" dirty="0"/>
              <a:t>Ing. MUŽÍK VLADIMÍR</a:t>
            </a: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090510"/>
              </p:ext>
            </p:extLst>
          </p:nvPr>
        </p:nvGraphicFramePr>
        <p:xfrm>
          <a:off x="5795808" y="6082438"/>
          <a:ext cx="597333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480" progId="AcroExch.Document.DC">
                  <p:embed/>
                </p:oleObj>
              </mc:Choice>
              <mc:Fallback>
                <p:oleObj name="Acrobat Document" showAsIcon="1" r:id="rId3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5808" y="6082438"/>
                        <a:ext cx="597333" cy="5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918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21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Oddelenie správy majetku/služieb</a:t>
            </a:r>
            <a:endParaRPr lang="sk-SK" sz="2800" dirty="0">
              <a:solidFill>
                <a:schemeClr val="accent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bdĺžnik 6"/>
          <p:cNvSpPr/>
          <p:nvPr/>
        </p:nvSpPr>
        <p:spPr>
          <a:xfrm>
            <a:off x="353683" y="869961"/>
            <a:ext cx="11240219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sk-SK" sz="1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Úlohou oddelenia správy majetku/služieb je zabezpečenie správy majetku a služieb pre interných zákazníkov a to najmä v rozsahu:</a:t>
            </a:r>
            <a:endParaRPr lang="sk-SK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FADD9FC8-895F-42BD-AE99-9B86F97BD331}"/>
              </a:ext>
            </a:extLst>
          </p:cNvPr>
          <p:cNvSpPr/>
          <p:nvPr/>
        </p:nvSpPr>
        <p:spPr>
          <a:xfrm>
            <a:off x="5716914" y="3357157"/>
            <a:ext cx="2040467" cy="1024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evidencia HIM, NIM a drobného hmotného majetku</a:t>
            </a:r>
            <a:endParaRPr lang="sk-SK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289944A-C6CE-4E60-B34A-B99378CF70A5}"/>
              </a:ext>
            </a:extLst>
          </p:cNvPr>
          <p:cNvSpPr/>
          <p:nvPr/>
        </p:nvSpPr>
        <p:spPr>
          <a:xfrm>
            <a:off x="3039532" y="4597621"/>
            <a:ext cx="2040467" cy="102446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zabezpečenie nájomných zmlúv</a:t>
            </a:r>
            <a:endParaRPr lang="sk-SK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EB04B97-67E1-440E-B124-2D78BA6BD2D2}"/>
              </a:ext>
            </a:extLst>
          </p:cNvPr>
          <p:cNvSpPr/>
          <p:nvPr/>
        </p:nvSpPr>
        <p:spPr>
          <a:xfrm>
            <a:off x="3124198" y="1987763"/>
            <a:ext cx="2040467" cy="113107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inventarizačné práce</a:t>
            </a:r>
            <a:endParaRPr lang="sk-SK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26788CDA-B901-4292-BB9D-6CE2BB74458B}"/>
              </a:ext>
            </a:extLst>
          </p:cNvPr>
          <p:cNvSpPr/>
          <p:nvPr/>
        </p:nvSpPr>
        <p:spPr>
          <a:xfrm>
            <a:off x="3035298" y="3310835"/>
            <a:ext cx="2040467" cy="10244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zabezpečenie MTZ pre zamestnancov</a:t>
            </a:r>
            <a:endParaRPr lang="sk-SK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FDC62FA-78D4-4118-9000-BD5903CA517A}"/>
              </a:ext>
            </a:extLst>
          </p:cNvPr>
          <p:cNvSpPr/>
          <p:nvPr/>
        </p:nvSpPr>
        <p:spPr>
          <a:xfrm>
            <a:off x="353682" y="3249183"/>
            <a:ext cx="2040467" cy="102446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upratovanie</a:t>
            </a:r>
            <a:endParaRPr lang="sk-SK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54FDA4F9-6849-4659-B02D-C9843CB012D7}"/>
              </a:ext>
            </a:extLst>
          </p:cNvPr>
          <p:cNvSpPr/>
          <p:nvPr/>
        </p:nvSpPr>
        <p:spPr>
          <a:xfrm>
            <a:off x="353683" y="1999214"/>
            <a:ext cx="2040467" cy="11081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Strážna služba</a:t>
            </a:r>
            <a:endParaRPr lang="sk-SK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75A5C2CE-CC8C-4046-BECF-76906FB498F3}"/>
              </a:ext>
            </a:extLst>
          </p:cNvPr>
          <p:cNvSpPr/>
          <p:nvPr/>
        </p:nvSpPr>
        <p:spPr>
          <a:xfrm>
            <a:off x="353683" y="4573494"/>
            <a:ext cx="2040467" cy="10244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bežné opravy budov a majetku spoločnosti</a:t>
            </a:r>
            <a:endParaRPr lang="sk-SK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 descr="Obrázok, na ktorom je podlaha, vnútri, modré&#10;&#10;Automaticky generovaný popis">
            <a:extLst>
              <a:ext uri="{FF2B5EF4-FFF2-40B4-BE49-F238E27FC236}">
                <a16:creationId xmlns:a16="http://schemas.microsoft.com/office/drawing/2014/main" id="{BFF2AE2F-F308-438A-BA43-95653B944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065" y="2132662"/>
            <a:ext cx="1946384" cy="1296315"/>
          </a:xfrm>
          <a:prstGeom prst="rect">
            <a:avLst/>
          </a:prstGeom>
        </p:spPr>
      </p:pic>
      <p:pic>
        <p:nvPicPr>
          <p:cNvPr id="17" name="Obrázok 16" descr="Obrázok, na ktorom je nástroj, položky&#10;&#10;Automaticky generovaný popis">
            <a:extLst>
              <a:ext uri="{FF2B5EF4-FFF2-40B4-BE49-F238E27FC236}">
                <a16:creationId xmlns:a16="http://schemas.microsoft.com/office/drawing/2014/main" id="{B44DCC7C-73A1-43CB-8F28-EB67250B7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753" y="4406241"/>
            <a:ext cx="2040466" cy="13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1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Oddelenie správy majetku/služieb</a:t>
            </a:r>
            <a:endParaRPr lang="sk-SK" sz="280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9792E361-E015-475C-B549-65A54EFAB533}"/>
              </a:ext>
            </a:extLst>
          </p:cNvPr>
          <p:cNvSpPr txBox="1"/>
          <p:nvPr/>
        </p:nvSpPr>
        <p:spPr>
          <a:xfrm>
            <a:off x="715617" y="1172828"/>
            <a:ext cx="10515600" cy="923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Jednou z úloh oddelenia bude aj evidencia majetku</a:t>
            </a:r>
            <a:r>
              <a:rPr lang="sk-SK" sz="1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sk-SK" sz="1400" dirty="0">
                <a:solidFill>
                  <a:schemeClr val="accent1"/>
                </a:solidFill>
              </a:rPr>
              <a:t>  </a:t>
            </a:r>
          </a:p>
          <a:p>
            <a:endParaRPr lang="sk-SK" sz="1400" dirty="0">
              <a:solidFill>
                <a:schemeClr val="accent1"/>
              </a:solidFill>
            </a:endParaRPr>
          </a:p>
          <a:p>
            <a:endParaRPr lang="sk-SK" sz="1400" dirty="0">
              <a:solidFill>
                <a:schemeClr val="accent1"/>
              </a:solidFill>
            </a:endParaRPr>
          </a:p>
          <a:p>
            <a:endParaRPr lang="sk-SK" sz="1400" dirty="0">
              <a:solidFill>
                <a:schemeClr val="accent1"/>
              </a:solidFill>
            </a:endParaRPr>
          </a:p>
          <a:p>
            <a:endParaRPr lang="sk-SK" sz="1400" dirty="0">
              <a:solidFill>
                <a:schemeClr val="accent1"/>
              </a:solidFill>
            </a:endParaRPr>
          </a:p>
          <a:p>
            <a:endParaRPr lang="sk-SK" sz="1400" dirty="0">
              <a:solidFill>
                <a:schemeClr val="accent1"/>
              </a:solidFill>
            </a:endParaRPr>
          </a:p>
          <a:p>
            <a:pPr lvl="0"/>
            <a:endParaRPr lang="sk-SK" sz="1400" dirty="0">
              <a:solidFill>
                <a:schemeClr val="accent1"/>
              </a:solidFill>
            </a:endParaRPr>
          </a:p>
          <a:p>
            <a:pPr lvl="0"/>
            <a:endParaRPr lang="sk-SK" sz="1400" dirty="0">
              <a:solidFill>
                <a:schemeClr val="accent1"/>
              </a:solidFill>
            </a:endParaRPr>
          </a:p>
          <a:p>
            <a:pPr lvl="0"/>
            <a:endParaRPr lang="sk-SK" sz="1400" dirty="0">
              <a:solidFill>
                <a:schemeClr val="accent1"/>
              </a:solidFill>
            </a:endParaRPr>
          </a:p>
          <a:p>
            <a:pPr lvl="0"/>
            <a:endParaRPr lang="sk-SK" sz="1400" dirty="0">
              <a:solidFill>
                <a:schemeClr val="accent1"/>
              </a:solidFill>
            </a:endParaRPr>
          </a:p>
          <a:p>
            <a:pPr lvl="0"/>
            <a:endParaRPr lang="sk-SK" sz="1400" dirty="0">
              <a:solidFill>
                <a:schemeClr val="accent1"/>
              </a:solidFill>
            </a:endParaRPr>
          </a:p>
          <a:p>
            <a:pPr lvl="0"/>
            <a:endParaRPr lang="sk-SK" sz="1400" b="1" dirty="0">
              <a:solidFill>
                <a:schemeClr val="accent1"/>
              </a:solidFill>
            </a:endParaRPr>
          </a:p>
          <a:p>
            <a:pPr lvl="0"/>
            <a:endParaRPr lang="sk-SK" sz="1400" b="1" dirty="0"/>
          </a:p>
          <a:p>
            <a:pPr lvl="0"/>
            <a:r>
              <a:rPr lang="sk-SK" sz="1400" b="1" dirty="0"/>
              <a:t>Majetok Regionálnej správy ciest Bratislavského samosprávneho kraja, a.s. môže byť nadobudnutý:</a:t>
            </a:r>
          </a:p>
          <a:p>
            <a:endParaRPr lang="sk-SK" sz="12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b="1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24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2400" b="1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24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2400" b="1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24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2400" b="1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2400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F14E322-F8DF-4958-A45E-BC2F4ECF4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15" y="2046114"/>
            <a:ext cx="3002898" cy="1987212"/>
          </a:xfrm>
          <a:prstGeom prst="rect">
            <a:avLst/>
          </a:prstGeom>
        </p:spPr>
      </p:pic>
      <p:sp>
        <p:nvSpPr>
          <p:cNvPr id="5" name="Obdĺžnik: zaoblené rohy 4">
            <a:extLst>
              <a:ext uri="{FF2B5EF4-FFF2-40B4-BE49-F238E27FC236}">
                <a16:creationId xmlns:a16="http://schemas.microsoft.com/office/drawing/2014/main" id="{6012A2D0-8EFB-41B7-BB16-B0AA67DADFBD}"/>
              </a:ext>
            </a:extLst>
          </p:cNvPr>
          <p:cNvSpPr/>
          <p:nvPr/>
        </p:nvSpPr>
        <p:spPr>
          <a:xfrm>
            <a:off x="1366346" y="2046113"/>
            <a:ext cx="3289737" cy="19759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800" dirty="0">
                <a:solidFill>
                  <a:schemeClr val="bg1"/>
                </a:solidFill>
              </a:rPr>
              <a:t>dlhodobý hmotný majetok </a:t>
            </a:r>
          </a:p>
          <a:p>
            <a:r>
              <a:rPr lang="sk-SK" sz="1800" dirty="0">
                <a:solidFill>
                  <a:schemeClr val="bg1"/>
                </a:solidFill>
              </a:rPr>
              <a:t>dlhodobý nehmotný majetok </a:t>
            </a:r>
          </a:p>
          <a:p>
            <a:r>
              <a:rPr lang="sk-SK" sz="1800" dirty="0">
                <a:solidFill>
                  <a:schemeClr val="bg1"/>
                </a:solidFill>
              </a:rPr>
              <a:t>drobný hmotný majetok </a:t>
            </a:r>
          </a:p>
          <a:p>
            <a:r>
              <a:rPr lang="sk-SK" sz="1800" dirty="0">
                <a:solidFill>
                  <a:schemeClr val="bg1"/>
                </a:solidFill>
              </a:rPr>
              <a:t>evidovaný majetok</a:t>
            </a:r>
          </a:p>
          <a:p>
            <a:r>
              <a:rPr lang="sk-SK" sz="1800" dirty="0">
                <a:solidFill>
                  <a:schemeClr val="bg1"/>
                </a:solidFill>
              </a:rPr>
              <a:t>majetok obstaraný z bežných výdavkov</a:t>
            </a:r>
          </a:p>
          <a:p>
            <a:pPr algn="ctr"/>
            <a:endParaRPr lang="sk-SK" dirty="0"/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B190C156-B849-47A5-95BD-42AF944AF482}"/>
              </a:ext>
            </a:extLst>
          </p:cNvPr>
          <p:cNvSpPr/>
          <p:nvPr/>
        </p:nvSpPr>
        <p:spPr>
          <a:xfrm>
            <a:off x="1366346" y="4679746"/>
            <a:ext cx="3289737" cy="10990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buFont typeface="+mj-lt"/>
              <a:buAutoNum type="alphaLcParenR"/>
            </a:pPr>
            <a:r>
              <a:rPr lang="sk-SK" sz="1800" dirty="0">
                <a:solidFill>
                  <a:schemeClr val="bg1"/>
                </a:solidFill>
              </a:rPr>
              <a:t>kúpou,  </a:t>
            </a:r>
          </a:p>
          <a:p>
            <a:pPr marL="228600" lvl="0" indent="-228600">
              <a:buFont typeface="+mj-lt"/>
              <a:buAutoNum type="alphaLcParenR"/>
            </a:pPr>
            <a:r>
              <a:rPr lang="sk-SK" sz="1800" dirty="0">
                <a:solidFill>
                  <a:schemeClr val="bg1"/>
                </a:solidFill>
              </a:rPr>
              <a:t>zámenou,  </a:t>
            </a:r>
          </a:p>
          <a:p>
            <a:pPr marL="228600" lvl="0" indent="-228600">
              <a:buFont typeface="+mj-lt"/>
              <a:buAutoNum type="alphaLcParenR"/>
            </a:pPr>
            <a:r>
              <a:rPr lang="sk-SK" sz="1800" dirty="0">
                <a:solidFill>
                  <a:schemeClr val="bg1"/>
                </a:solidFill>
              </a:rPr>
              <a:t>darovaním</a:t>
            </a:r>
          </a:p>
        </p:txBody>
      </p:sp>
    </p:spTree>
    <p:extLst>
      <p:ext uri="{BB962C8B-B14F-4D97-AF65-F5344CB8AC3E}">
        <p14:creationId xmlns:p14="http://schemas.microsoft.com/office/powerpoint/2010/main" val="3164290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Oddelenie správy majetku/služieb</a:t>
            </a:r>
            <a:endParaRPr lang="sk-SK" sz="2800" b="1" dirty="0">
              <a:solidFill>
                <a:schemeClr val="accent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9792E361-E015-475C-B549-65A54EFAB533}"/>
              </a:ext>
            </a:extLst>
          </p:cNvPr>
          <p:cNvSpPr txBox="1"/>
          <p:nvPr/>
        </p:nvSpPr>
        <p:spPr>
          <a:xfrm>
            <a:off x="715617" y="1172828"/>
            <a:ext cx="10515600" cy="2548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sk-SK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Odd.  zabezpečí  komplexné zaradenie majetku do evidencie v nasledovnom postupe</a:t>
            </a:r>
            <a:r>
              <a:rPr lang="sk-SK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sk-SK" dirty="0">
              <a:solidFill>
                <a:schemeClr val="accent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902CEBF7-31AD-407A-B1F6-78F7591B2FEB}"/>
              </a:ext>
            </a:extLst>
          </p:cNvPr>
          <p:cNvSpPr/>
          <p:nvPr/>
        </p:nvSpPr>
        <p:spPr>
          <a:xfrm>
            <a:off x="960783" y="1970878"/>
            <a:ext cx="9564414" cy="39395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k-SK" dirty="0">
                <a:solidFill>
                  <a:schemeClr val="bg1"/>
                </a:solidFill>
              </a:rPr>
              <a:t>majetok sa zaradí do evidencie podľa členenia ( </a:t>
            </a:r>
            <a:r>
              <a:rPr lang="sk-SK" dirty="0" err="1">
                <a:solidFill>
                  <a:schemeClr val="bg1"/>
                </a:solidFill>
              </a:rPr>
              <a:t>DrHM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DrNH</a:t>
            </a:r>
            <a:r>
              <a:rPr lang="sk-SK" dirty="0">
                <a:solidFill>
                  <a:schemeClr val="bg1"/>
                </a:solidFill>
              </a:rPr>
              <a:t>, Evidencia 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bg1"/>
                </a:solidFill>
              </a:rPr>
              <a:t>názov majetku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bg1"/>
                </a:solidFill>
              </a:rPr>
              <a:t>dátum obstarania majetku ( objednávka, zmluva 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bg1"/>
                </a:solidFill>
              </a:rPr>
              <a:t>údaje o majetku ( dodávateľ  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bg1"/>
                </a:solidFill>
              </a:rPr>
              <a:t>obstarávacia cena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bg1"/>
                </a:solidFill>
              </a:rPr>
              <a:t>počet ks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bg1"/>
                </a:solidFill>
              </a:rPr>
              <a:t>výrobné číslo ( VIN motorové vozidla, IMEI mobilné telefóny 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bg1"/>
                </a:solidFill>
              </a:rPr>
              <a:t>údaj o umiestnení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bg1"/>
                </a:solidFill>
              </a:rPr>
              <a:t>číslo dokladu  ( faktúra 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bg1"/>
                </a:solidFill>
              </a:rPr>
              <a:t>meno zodpovednej osoby pri majetku, zverenom na osobnú kartu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bg1"/>
                </a:solidFill>
              </a:rPr>
              <a:t>zápis o zaradení </a:t>
            </a:r>
            <a:endParaRPr lang="sk-SK" sz="1800" dirty="0">
              <a:solidFill>
                <a:schemeClr val="accent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bg1"/>
                </a:solidFill>
              </a:rPr>
              <a:t>preberací / odovzdávací protokol pri osobnom užívaní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bg1"/>
                </a:solidFill>
              </a:rPr>
              <a:t>zaraďuje referent správy majetku na základe príslušných dokladov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bg1"/>
                </a:solidFill>
              </a:rPr>
              <a:t>majetok je najprv zaradený do evidencie a následne protokolárne odovzdaný</a:t>
            </a:r>
          </a:p>
        </p:txBody>
      </p:sp>
    </p:spTree>
    <p:extLst>
      <p:ext uri="{BB962C8B-B14F-4D97-AF65-F5344CB8AC3E}">
        <p14:creationId xmlns:p14="http://schemas.microsoft.com/office/powerpoint/2010/main" val="316429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4113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Oddelenie správy majetku/služieb </a:t>
            </a:r>
            <a:endParaRPr lang="sk-SK" sz="2800" dirty="0">
              <a:solidFill>
                <a:schemeClr val="accent1"/>
              </a:solidFill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9792E361-E015-475C-B549-65A54EFAB533}"/>
              </a:ext>
            </a:extLst>
          </p:cNvPr>
          <p:cNvSpPr txBox="1"/>
          <p:nvPr/>
        </p:nvSpPr>
        <p:spPr>
          <a:xfrm>
            <a:off x="715617" y="983412"/>
            <a:ext cx="10515600" cy="710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dirty="0">
              <a:solidFill>
                <a:schemeClr val="accent1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solidFill>
                  <a:schemeClr val="accent1"/>
                </a:solidFill>
              </a:rPr>
              <a:t>Presun, prebratie a odovzdanie majetku </a:t>
            </a:r>
            <a:r>
              <a:rPr lang="sk-SK" sz="1400" dirty="0"/>
              <a:t>v rámci RSC BSK bude vždy koordinovaný oddelením majetku.</a:t>
            </a:r>
          </a:p>
          <a:p>
            <a:pPr lvl="0"/>
            <a:r>
              <a:rPr lang="sk-SK" sz="1400" dirty="0"/>
              <a:t> Fyzický presun sa vykoná až po vypísaný tlačiva „ OZNÁMENIE O PRESUNE „ ( presun nábytku, výpočtovej techniky alebo presun zamestnanca )</a:t>
            </a:r>
          </a:p>
          <a:p>
            <a:pPr lvl="0"/>
            <a:r>
              <a:rPr lang="sk-SK" sz="1400" dirty="0"/>
              <a:t> Pridelenie techniky podpis „ PREBERACÍ PROTOKOL“ odovzdanie techniky „ ODOVZDÁVACÍ  PROTOKOL“</a:t>
            </a:r>
          </a:p>
          <a:p>
            <a:pPr lvl="0"/>
            <a:r>
              <a:rPr lang="sk-SK" sz="1400" dirty="0"/>
              <a:t> Zodpovednosť za zverené veci pre všetkých zamestnancov.</a:t>
            </a:r>
          </a:p>
          <a:p>
            <a:pPr lvl="0"/>
            <a:endParaRPr lang="sk-SK" sz="1400" dirty="0"/>
          </a:p>
          <a:p>
            <a:pPr lvl="0"/>
            <a:r>
              <a:rPr lang="sk-SK" sz="1400" dirty="0"/>
              <a:t> Svojvoľný presun majetku medzi organizačnými útvarmi a kanceláriami </a:t>
            </a:r>
            <a:r>
              <a:rPr lang="sk-SK" sz="1400" b="1" dirty="0">
                <a:solidFill>
                  <a:schemeClr val="accent1"/>
                </a:solidFill>
              </a:rPr>
              <a:t>je bez vedomia správy majetku zakázaný</a:t>
            </a:r>
            <a:r>
              <a:rPr lang="sk-SK" sz="1400" b="1" dirty="0">
                <a:solidFill>
                  <a:srgbClr val="00B0F0"/>
                </a:solidFill>
              </a:rPr>
              <a:t>.</a:t>
            </a:r>
          </a:p>
          <a:p>
            <a:pPr lvl="0"/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1400" b="1" u="sng" dirty="0">
                <a:solidFill>
                  <a:srgbClr val="00B0F0"/>
                </a:solidFill>
              </a:rPr>
              <a:t> </a:t>
            </a:r>
            <a:r>
              <a:rPr lang="sk-SK" sz="1400" b="1" u="sng" dirty="0">
                <a:solidFill>
                  <a:schemeClr val="accent1"/>
                </a:solidFill>
              </a:rPr>
              <a:t>Vyraďovanie majetku</a:t>
            </a:r>
            <a:r>
              <a:rPr lang="sk-SK" sz="1400" b="1" u="sng" dirty="0">
                <a:solidFill>
                  <a:schemeClr val="accent1"/>
                </a:solidFill>
                <a:highlight>
                  <a:srgbClr val="00FFFF"/>
                </a:highlight>
              </a:rPr>
              <a:t> </a:t>
            </a:r>
            <a:r>
              <a:rPr lang="sk-SK" sz="1400" b="1" u="sng" dirty="0">
                <a:solidFill>
                  <a:schemeClr val="accent1"/>
                </a:solidFill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sk-SK" sz="1400" dirty="0"/>
              <a:t>         majetok sa vyradí v prípade predaja ( prebytočný- schválený vedením organizácie )</a:t>
            </a:r>
          </a:p>
          <a:p>
            <a:pPr lvl="0">
              <a:buFont typeface="Wingdings" pitchFamily="2" charset="2"/>
              <a:buChar char="Ø"/>
            </a:pPr>
            <a:r>
              <a:rPr lang="sk-SK" sz="1400" dirty="0"/>
              <a:t>         majetok sa vyradí na základe vyraďovacej komisie ( opotrebovanosť, neslúži svojmu účelu,  atď.)</a:t>
            </a:r>
          </a:p>
          <a:p>
            <a:pPr lvl="0">
              <a:buFont typeface="Wingdings" pitchFamily="2" charset="2"/>
              <a:buChar char="Ø"/>
            </a:pPr>
            <a:r>
              <a:rPr lang="sk-SK" sz="1400" dirty="0"/>
              <a:t>         majetok sa vyradí na základe rozhodnutia škodovej komisie</a:t>
            </a:r>
          </a:p>
          <a:p>
            <a:pPr lvl="0"/>
            <a:endParaRPr lang="sk-SK" sz="1400" dirty="0"/>
          </a:p>
          <a:p>
            <a:r>
              <a:rPr lang="sk-SK" sz="1400" b="1" u="sng" dirty="0">
                <a:solidFill>
                  <a:schemeClr val="accent1"/>
                </a:solidFill>
              </a:rPr>
              <a:t>Postup pri vyradení majetku oddelením správy majetku:</a:t>
            </a:r>
          </a:p>
          <a:p>
            <a:r>
              <a:rPr lang="sk-SK" sz="1400" dirty="0">
                <a:solidFill>
                  <a:schemeClr val="accent1"/>
                </a:solidFill>
              </a:rPr>
              <a:t> </a:t>
            </a:r>
            <a:r>
              <a:rPr lang="sk-SK" sz="1400" dirty="0"/>
              <a:t>Predloženie písomného návrhu na vyradenie komisii.</a:t>
            </a:r>
          </a:p>
          <a:p>
            <a:r>
              <a:rPr lang="sk-SK" sz="1400" dirty="0"/>
              <a:t> Komisia schváli alebo upraví a spraví Zápisnicu zo zasadnutia. </a:t>
            </a:r>
          </a:p>
          <a:p>
            <a:r>
              <a:rPr lang="sk-SK" sz="1400" dirty="0"/>
              <a:t> Pristúp k vyradeniu a to:</a:t>
            </a:r>
          </a:p>
          <a:p>
            <a:pPr lvl="0"/>
            <a:r>
              <a:rPr lang="sk-SK" sz="1400" dirty="0"/>
              <a:t>výpočtová technika ( spoločnosť zaoberajúca sa likvidáciu VT )</a:t>
            </a:r>
          </a:p>
          <a:p>
            <a:pPr lvl="0"/>
            <a:r>
              <a:rPr lang="sk-SK" sz="1400" dirty="0"/>
              <a:t>nábytok vo svojej réžií (rozobratie, rozpílenie a následne odvoz napr. OLO  s dokladom odvozu)</a:t>
            </a:r>
          </a:p>
          <a:p>
            <a:pPr lvl="0"/>
            <a:r>
              <a:rPr lang="sk-SK" sz="1400" dirty="0"/>
              <a:t>biela technika – OLO s dokladom odvozu</a:t>
            </a:r>
          </a:p>
          <a:p>
            <a:pPr lvl="0"/>
            <a:r>
              <a:rPr lang="sk-SK" sz="1400" dirty="0"/>
              <a:t>Vyradenie  do 2 mesiacov od schválenia  komisiou 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b="1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24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2400" b="1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2400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002FB30-AF82-4810-821C-5069A623A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074" y="2316800"/>
            <a:ext cx="2716753" cy="339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9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Oddelenie správy majetku/služieb </a:t>
            </a:r>
            <a:endParaRPr lang="sk-SK" sz="2800" dirty="0">
              <a:solidFill>
                <a:schemeClr val="accent1"/>
              </a:solidFill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9792E361-E015-475C-B549-65A54EFAB533}"/>
              </a:ext>
            </a:extLst>
          </p:cNvPr>
          <p:cNvSpPr txBox="1"/>
          <p:nvPr/>
        </p:nvSpPr>
        <p:spPr>
          <a:xfrm>
            <a:off x="715617" y="1172828"/>
            <a:ext cx="10515600" cy="7960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b="1" i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Facility</a:t>
            </a:r>
            <a:r>
              <a:rPr lang="sk-SK" sz="14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služby</a:t>
            </a:r>
          </a:p>
          <a:p>
            <a:pPr>
              <a:spcAft>
                <a:spcPts val="1000"/>
              </a:spcAft>
            </a:pP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Aby spoločnosť RSC BSK mohla fungovať efektívne, moderne a bola konkurencieschopná,  </a:t>
            </a:r>
            <a:r>
              <a:rPr lang="sk-SK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bude nevyhnutné realizovať </a:t>
            </a: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 investície a nákup tovarov, služieb a prác.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sk-SK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presnú identifikáciu </a:t>
            </a: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investícií a nákladov na opravy ako aj  detailnú analýzu stavu budov a technológií </a:t>
            </a:r>
            <a:r>
              <a:rPr lang="sk-SK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nevyhnutná </a:t>
            </a: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technická </a:t>
            </a: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pasportizácia objektov. </a:t>
            </a: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Pasportizáciu je potrebné vykonať do konca roku 2021</a:t>
            </a: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sk-SK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Výsledkom</a:t>
            </a: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bude možné </a:t>
            </a:r>
            <a:r>
              <a:rPr lang="sk-SK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naplánovanie</a:t>
            </a: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investícií,  bežných opráv a údržby od roku 2022, respektíve aj pre budúce obdobia v závislosti od možnosti čerpania prostriedkov na to určených..</a:t>
            </a:r>
            <a:endParaRPr lang="sk-SK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Cieľom je zníženie prevádzkových nákladov, zlepšenie pracovného prostredia pre zamestnancov RSC BSK a zároveň dôjde aj k zhodnoteniu majetku vo vlastníctve BSK.</a:t>
            </a:r>
          </a:p>
          <a:p>
            <a:pPr>
              <a:spcAft>
                <a:spcPts val="1000"/>
              </a:spcAft>
            </a:pP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Na základe operatívnej obhliadky objektov </a:t>
            </a:r>
            <a:r>
              <a:rPr lang="sk-SK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bude neodkladná investícia </a:t>
            </a: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najmä do opráv a údržby budov minimálne v rozsahu – vymaľovanie miestností, oprava kanalizácie a odpadu, oprava okien a žalúzií, sociálnych zariadení – predpokladané náklady cca 60 000.- EUR</a:t>
            </a: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k-SK" sz="1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1200" dirty="0"/>
              <a:t> 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AC0E3F6F-2932-4ECD-BAA6-3F26F58614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925182"/>
              </p:ext>
            </p:extLst>
          </p:nvPr>
        </p:nvGraphicFramePr>
        <p:xfrm>
          <a:off x="4716037" y="4052910"/>
          <a:ext cx="5685550" cy="203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4290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Oddelenie správy majetku/služieb</a:t>
            </a:r>
            <a:endParaRPr lang="sk-SK" sz="2800" dirty="0">
              <a:solidFill>
                <a:schemeClr val="accent1"/>
              </a:solidFill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9792E361-E015-475C-B549-65A54EFAB533}"/>
              </a:ext>
            </a:extLst>
          </p:cNvPr>
          <p:cNvSpPr txBox="1"/>
          <p:nvPr/>
        </p:nvSpPr>
        <p:spPr>
          <a:xfrm>
            <a:off x="715617" y="1172828"/>
            <a:ext cx="10515600" cy="10839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obhliadkach budúcich stredísk RSC BSK sme identifikovali predbežne 4 urgentné investície, ktoré bude nevyhnutné zrealizovať ihneď. Súčasný stav je natoľko alarmujúci, že dochádza k porušovaniu predpisov pre oblasť životného prostredia a BOZP. </a:t>
            </a: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nevyhnutné revitalizovať </a:t>
            </a:r>
            <a:r>
              <a:rPr lang="sk-SK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olejové hospodárstvo v jednotlivých prevádzkach – odhad nákladov /prevádzka </a:t>
            </a:r>
            <a:r>
              <a:rPr lang="sk-SK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30 000.- EUR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Zabezpečenie  </a:t>
            </a:r>
            <a:r>
              <a:rPr lang="sk-SK" sz="1400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rýchlej likvidácie odpadov</a:t>
            </a:r>
            <a:r>
              <a:rPr lang="sk-SK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ktoré vznikajú pri údržbe ciest . </a:t>
            </a:r>
            <a:r>
              <a:rPr lang="sk-SK" sz="1400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Skutkový stav je</a:t>
            </a:r>
            <a:r>
              <a:rPr lang="sk-SK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že  prichádza k ich odloženiu  na jednotlivé prevádzky RSC  BSK, kde čakajú na ďalšie spracovanie alebo likvidáciu.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Prevádzka Malacky – </a:t>
            </a:r>
            <a:r>
              <a:rPr lang="sk-SK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nevyhnutná rekonštrukcia  strechy </a:t>
            </a: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 vozový park vzhľadom k tomu, že obsahuje nebezpečnú látku azbest - odhad nákladov</a:t>
            </a:r>
            <a:r>
              <a:rPr lang="sk-SK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300 000.- EUR</a:t>
            </a:r>
            <a:endParaRPr lang="sk-SK" sz="1400" b="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Prevádzka Senec – </a:t>
            </a:r>
            <a:r>
              <a:rPr lang="sk-SK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nevyhnutná rekonštrukcia  skládky pre posypový materiál </a:t>
            </a: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odhad nákladov</a:t>
            </a:r>
            <a:r>
              <a:rPr lang="sk-SK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150 000.- EUR</a:t>
            </a:r>
            <a:endParaRPr lang="sk-SK" sz="1400" b="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b="1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24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2400" b="1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24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2400" b="1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24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2400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9772" y="1565321"/>
            <a:ext cx="1562100" cy="104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0418" y="3505206"/>
            <a:ext cx="2447925" cy="105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429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97" y="106594"/>
            <a:ext cx="10515600" cy="914400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Úsek verejného obstarávania a služieb</a:t>
            </a:r>
            <a:endParaRPr lang="sk-SK" sz="2800" b="1" dirty="0">
              <a:solidFill>
                <a:schemeClr val="accent2"/>
              </a:solidFill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E64C2E53-1ADB-4918-A60C-27B913916BA5}"/>
              </a:ext>
            </a:extLst>
          </p:cNvPr>
          <p:cNvSpPr txBox="1"/>
          <p:nvPr/>
        </p:nvSpPr>
        <p:spPr>
          <a:xfrm>
            <a:off x="6662397" y="4463658"/>
            <a:ext cx="2401027" cy="3956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sk-SK" sz="16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</a:t>
            </a:r>
          </a:p>
          <a:p>
            <a:pPr algn="ctr">
              <a:lnSpc>
                <a:spcPct val="115000"/>
              </a:lnSpc>
            </a:pPr>
            <a:endParaRPr lang="sk-SK" sz="1600" b="1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sk-SK" sz="1600" b="1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sk-SK" sz="1600" b="1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sk-SK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</a:t>
            </a:r>
            <a:endParaRPr lang="sk-SK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sk-S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15000"/>
              </a:lnSpc>
            </a:pPr>
            <a:endParaRPr lang="sk-SK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sk-SK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k-SK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6C308D1-749B-4CBC-A4F4-FF0A8CEECC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456388"/>
              </p:ext>
            </p:extLst>
          </p:nvPr>
        </p:nvGraphicFramePr>
        <p:xfrm>
          <a:off x="7682947" y="1279527"/>
          <a:ext cx="3008243" cy="214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id="{AF634EC1-AF95-4861-BE9C-A36C35F71FA0}"/>
              </a:ext>
            </a:extLst>
          </p:cNvPr>
          <p:cNvSpPr txBox="1"/>
          <p:nvPr/>
        </p:nvSpPr>
        <p:spPr>
          <a:xfrm>
            <a:off x="345889" y="2417767"/>
            <a:ext cx="3297888" cy="64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sk-SK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úlohou oddelenia je primárne zabezpečiť proces verejného obstarávania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51C31D47-9500-4CA7-B216-F873AE7C9757}"/>
              </a:ext>
            </a:extLst>
          </p:cNvPr>
          <p:cNvSpPr txBox="1"/>
          <p:nvPr/>
        </p:nvSpPr>
        <p:spPr>
          <a:xfrm>
            <a:off x="7479493" y="2473243"/>
            <a:ext cx="3167861" cy="106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úlohou oddelenia je zabezpečiť všetky služby </a:t>
            </a:r>
            <a:r>
              <a:rPr lang="sk-SK" sz="14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facility</a:t>
            </a:r>
            <a:r>
              <a:rPr lang="sk-SK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• starostlivosť o zverený majetok a poskytovať podporu pre oddelenia  spoločnosti </a:t>
            </a:r>
            <a:endParaRPr lang="sk-SK" sz="1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165361" y="3793401"/>
            <a:ext cx="8932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u="sng" dirty="0"/>
              <a:t>Personálne obsadenie oddelení</a:t>
            </a:r>
            <a:r>
              <a:rPr lang="sk-SK" sz="1600" dirty="0"/>
              <a:t>: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2430774-1536-4C28-A2B3-82F4913DC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987413"/>
              </p:ext>
            </p:extLst>
          </p:nvPr>
        </p:nvGraphicFramePr>
        <p:xfrm>
          <a:off x="6037220" y="4450505"/>
          <a:ext cx="5422711" cy="143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3B68A8F6-7945-44F9-B193-CB3808500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227447"/>
              </p:ext>
            </p:extLst>
          </p:nvPr>
        </p:nvGraphicFramePr>
        <p:xfrm>
          <a:off x="775097" y="4458627"/>
          <a:ext cx="3066890" cy="121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58882B14-7353-40D3-BB17-82C2D74BBE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826376"/>
              </p:ext>
            </p:extLst>
          </p:nvPr>
        </p:nvGraphicFramePr>
        <p:xfrm>
          <a:off x="3052493" y="863499"/>
          <a:ext cx="5158576" cy="242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57735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Oddelenie verejného obstarávania </a:t>
            </a:r>
            <a:endParaRPr lang="sk-SK" sz="2800" b="1" dirty="0">
              <a:solidFill>
                <a:schemeClr val="accent6"/>
              </a:solidFill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E64C2E53-1ADB-4918-A60C-27B913916BA5}"/>
              </a:ext>
            </a:extLst>
          </p:cNvPr>
          <p:cNvSpPr txBox="1"/>
          <p:nvPr/>
        </p:nvSpPr>
        <p:spPr>
          <a:xfrm>
            <a:off x="313508" y="1084219"/>
            <a:ext cx="5252791" cy="4918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k-SK" sz="16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</a:t>
            </a:r>
          </a:p>
          <a:p>
            <a:pPr>
              <a:lnSpc>
                <a:spcPct val="115000"/>
              </a:lnSpc>
            </a:pPr>
            <a:endParaRPr lang="sk-SK" sz="1600" b="1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sk-SK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sk-SK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 je </a:t>
            </a:r>
            <a:r>
              <a:rPr lang="sk-SK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založené na 3 pilieroch :</a:t>
            </a:r>
            <a:endParaRPr lang="sk-SK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sk-S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sk-SK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pilier </a:t>
            </a: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obstarávanie v súlade so zákonom VO</a:t>
            </a:r>
            <a:endParaRPr lang="sk-S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pilier </a:t>
            </a: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transparentné obstarávanie</a:t>
            </a:r>
            <a:endParaRPr lang="sk-S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pilier </a:t>
            </a: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obstaranie v požadovanej kvalite, včas a efektívne </a:t>
            </a:r>
            <a:endParaRPr lang="sk-S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k-SK" sz="16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sk-SK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BA1C486-B52C-4EE4-9A90-C89FAF33F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780931"/>
              </p:ext>
            </p:extLst>
          </p:nvPr>
        </p:nvGraphicFramePr>
        <p:xfrm>
          <a:off x="6585793" y="1647957"/>
          <a:ext cx="3748512" cy="3562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id="{AF634EC1-AF95-4861-BE9C-A36C35F71FA0}"/>
              </a:ext>
            </a:extLst>
          </p:cNvPr>
          <p:cNvSpPr txBox="1"/>
          <p:nvPr/>
        </p:nvSpPr>
        <p:spPr>
          <a:xfrm>
            <a:off x="838200" y="3206734"/>
            <a:ext cx="2649217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sk-SK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5454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666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Oddelenie verejného obstarávania</a:t>
            </a:r>
            <a:endParaRPr lang="sk-SK" sz="2800" b="1" dirty="0">
              <a:solidFill>
                <a:srgbClr val="00B05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D1D76AEB-8ED5-467D-A812-D8D860651386}"/>
              </a:ext>
            </a:extLst>
          </p:cNvPr>
          <p:cNvSpPr txBox="1"/>
          <p:nvPr/>
        </p:nvSpPr>
        <p:spPr>
          <a:xfrm>
            <a:off x="853274" y="1032575"/>
            <a:ext cx="10184295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dirty="0"/>
              <a:t>• Regionálna správa ciest Bratislavského samosprávneho kraja, a.s. (ďalej „RSC BSK“) je verejný obstarávateľ podľa § 7 ods. 1 písm. d) zákona č. 343/2015 Z. z. a je povinný sa riadiť zákonom o verejnom obstarávaní.</a:t>
            </a:r>
          </a:p>
          <a:p>
            <a:endParaRPr lang="sk-SK" sz="1400" dirty="0">
              <a:solidFill>
                <a:schemeClr val="accent1"/>
              </a:solidFill>
            </a:endParaRPr>
          </a:p>
          <a:p>
            <a:endParaRPr lang="sk-SK" sz="1600" dirty="0"/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endParaRPr lang="sk-SK" sz="2400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33B7CF2-F7CC-493E-9F12-D05F32347989}"/>
              </a:ext>
            </a:extLst>
          </p:cNvPr>
          <p:cNvSpPr txBox="1"/>
          <p:nvPr/>
        </p:nvSpPr>
        <p:spPr>
          <a:xfrm>
            <a:off x="4160968" y="1812053"/>
            <a:ext cx="344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b="1" dirty="0">
                <a:solidFill>
                  <a:srgbClr val="00B050"/>
                </a:solidFill>
              </a:rPr>
              <a:t>Rozdelenie zákaziek s fin. limitom: </a:t>
            </a:r>
            <a:endParaRPr lang="sk-SK" b="1" dirty="0">
              <a:solidFill>
                <a:schemeClr val="accent1"/>
              </a:solidFill>
            </a:endParaRPr>
          </a:p>
        </p:txBody>
      </p:sp>
      <p:sp>
        <p:nvSpPr>
          <p:cNvPr id="12" name="Vývojový diagram: alternatívny proces 11">
            <a:extLst>
              <a:ext uri="{FF2B5EF4-FFF2-40B4-BE49-F238E27FC236}">
                <a16:creationId xmlns:a16="http://schemas.microsoft.com/office/drawing/2014/main" id="{CE1339F4-5D7A-4973-882F-10F7E9594A12}"/>
              </a:ext>
            </a:extLst>
          </p:cNvPr>
          <p:cNvSpPr/>
          <p:nvPr/>
        </p:nvSpPr>
        <p:spPr>
          <a:xfrm>
            <a:off x="879907" y="2586626"/>
            <a:ext cx="2096193" cy="239388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Vývojový diagram: alternatívny proces 14">
            <a:extLst>
              <a:ext uri="{FF2B5EF4-FFF2-40B4-BE49-F238E27FC236}">
                <a16:creationId xmlns:a16="http://schemas.microsoft.com/office/drawing/2014/main" id="{015E05DA-C5DC-47BB-8214-F48FE7DA48A0}"/>
              </a:ext>
            </a:extLst>
          </p:cNvPr>
          <p:cNvSpPr/>
          <p:nvPr/>
        </p:nvSpPr>
        <p:spPr>
          <a:xfrm>
            <a:off x="3330933" y="2560321"/>
            <a:ext cx="2081539" cy="242018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Vývojový diagram: alternatívny proces 15">
            <a:extLst>
              <a:ext uri="{FF2B5EF4-FFF2-40B4-BE49-F238E27FC236}">
                <a16:creationId xmlns:a16="http://schemas.microsoft.com/office/drawing/2014/main" id="{AB7990EE-3470-4D15-A051-1F1F544CF676}"/>
              </a:ext>
            </a:extLst>
          </p:cNvPr>
          <p:cNvSpPr/>
          <p:nvPr/>
        </p:nvSpPr>
        <p:spPr>
          <a:xfrm>
            <a:off x="8751011" y="2586625"/>
            <a:ext cx="2038466" cy="236757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Vývojový diagram: alternatívny proces 16">
            <a:extLst>
              <a:ext uri="{FF2B5EF4-FFF2-40B4-BE49-F238E27FC236}">
                <a16:creationId xmlns:a16="http://schemas.microsoft.com/office/drawing/2014/main" id="{3DA9951A-C279-425A-A4C5-112C9575B889}"/>
              </a:ext>
            </a:extLst>
          </p:cNvPr>
          <p:cNvSpPr/>
          <p:nvPr/>
        </p:nvSpPr>
        <p:spPr>
          <a:xfrm>
            <a:off x="6314639" y="2586626"/>
            <a:ext cx="2117464" cy="2393881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5BA6D2CA-35D8-4747-AE6C-816436044B00}"/>
              </a:ext>
            </a:extLst>
          </p:cNvPr>
          <p:cNvSpPr txBox="1"/>
          <p:nvPr/>
        </p:nvSpPr>
        <p:spPr>
          <a:xfrm>
            <a:off x="969395" y="2739362"/>
            <a:ext cx="17946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/>
              <a:t>A. </a:t>
            </a:r>
          </a:p>
          <a:p>
            <a:pPr algn="ctr"/>
            <a:r>
              <a:rPr lang="sk-SK" sz="1400" b="1" dirty="0"/>
              <a:t>Zákazky vyňaté z pôsobnosti zákona o VO a zákazky  ,,malého rozsahu“</a:t>
            </a:r>
          </a:p>
          <a:p>
            <a:endParaRPr lang="sk-SK" sz="1400" b="1" dirty="0"/>
          </a:p>
          <a:p>
            <a:endParaRPr lang="sk-SK" sz="1400" b="1" dirty="0"/>
          </a:p>
          <a:p>
            <a:endParaRPr lang="sk-SK" sz="1400" b="1" dirty="0"/>
          </a:p>
          <a:p>
            <a:endParaRPr lang="sk-SK" sz="1400" b="1" dirty="0">
              <a:highlight>
                <a:srgbClr val="FFFF00"/>
              </a:highlight>
            </a:endParaRP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13A08890-B3F4-4C61-B1F9-398C720B21F3}"/>
              </a:ext>
            </a:extLst>
          </p:cNvPr>
          <p:cNvSpPr txBox="1"/>
          <p:nvPr/>
        </p:nvSpPr>
        <p:spPr>
          <a:xfrm>
            <a:off x="3518259" y="2717922"/>
            <a:ext cx="161136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/>
              <a:t>B. </a:t>
            </a:r>
          </a:p>
          <a:p>
            <a:pPr algn="ctr"/>
            <a:r>
              <a:rPr lang="sk-SK" sz="1400" b="1" dirty="0"/>
              <a:t>Zákazky s nízkou hodnotou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A48FB6E3-4B44-4604-B1F9-38E8ADB42E62}"/>
              </a:ext>
            </a:extLst>
          </p:cNvPr>
          <p:cNvSpPr txBox="1"/>
          <p:nvPr/>
        </p:nvSpPr>
        <p:spPr>
          <a:xfrm>
            <a:off x="6457710" y="2731929"/>
            <a:ext cx="19391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/>
              <a:t>C. </a:t>
            </a:r>
          </a:p>
          <a:p>
            <a:pPr algn="ctr"/>
            <a:r>
              <a:rPr lang="sk-SK" sz="1400" b="1" dirty="0"/>
              <a:t>Podlimitné zákazky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2FBE5C6F-A4B5-4154-A624-CFD4C86B4C7D}"/>
              </a:ext>
            </a:extLst>
          </p:cNvPr>
          <p:cNvSpPr txBox="1"/>
          <p:nvPr/>
        </p:nvSpPr>
        <p:spPr>
          <a:xfrm>
            <a:off x="8843364" y="2725507"/>
            <a:ext cx="19295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/>
              <a:t> D. </a:t>
            </a:r>
          </a:p>
          <a:p>
            <a:pPr algn="ctr"/>
            <a:r>
              <a:rPr lang="sk-SK" sz="1400" b="1" dirty="0"/>
              <a:t>Nadlimitné zákazky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BC862EC1-DAB7-48D5-9FA8-EEECED6E494F}"/>
              </a:ext>
            </a:extLst>
          </p:cNvPr>
          <p:cNvSpPr txBox="1"/>
          <p:nvPr/>
        </p:nvSpPr>
        <p:spPr>
          <a:xfrm>
            <a:off x="3341666" y="3401127"/>
            <a:ext cx="20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1400" b="1" dirty="0"/>
              <a:t>- od 5 000 € do 70 000 € za služby a tovar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8336DBE9-8903-42A4-8A9C-BD688A12D41F}"/>
              </a:ext>
            </a:extLst>
          </p:cNvPr>
          <p:cNvSpPr txBox="1"/>
          <p:nvPr/>
        </p:nvSpPr>
        <p:spPr>
          <a:xfrm flipH="1">
            <a:off x="3380708" y="4093048"/>
            <a:ext cx="204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1400" b="1" dirty="0"/>
              <a:t>- od 5000 € do 180 000 € za práce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788E6230-959F-4F52-8B16-B4734C871E67}"/>
              </a:ext>
            </a:extLst>
          </p:cNvPr>
          <p:cNvSpPr txBox="1"/>
          <p:nvPr/>
        </p:nvSpPr>
        <p:spPr>
          <a:xfrm flipH="1">
            <a:off x="6349924" y="3401127"/>
            <a:ext cx="2046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/>
              <a:t>- do 214 000 € za služby a tovar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71B73465-DF32-41AC-AE0C-2782C70BE708}"/>
              </a:ext>
            </a:extLst>
          </p:cNvPr>
          <p:cNvSpPr txBox="1"/>
          <p:nvPr/>
        </p:nvSpPr>
        <p:spPr>
          <a:xfrm>
            <a:off x="6271684" y="4145796"/>
            <a:ext cx="2168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/>
              <a:t>- do 5 350 000 € za práce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2FC33B1E-D46F-4915-9EE7-0C4C1238CA7D}"/>
              </a:ext>
            </a:extLst>
          </p:cNvPr>
          <p:cNvSpPr txBox="1"/>
          <p:nvPr/>
        </p:nvSpPr>
        <p:spPr>
          <a:xfrm>
            <a:off x="8701049" y="3376452"/>
            <a:ext cx="213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/>
              <a:t>- od 214 000 € za služby a tovar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253BC0DC-DC68-464B-BC2A-5C792FFC83C5}"/>
              </a:ext>
            </a:extLst>
          </p:cNvPr>
          <p:cNvSpPr txBox="1"/>
          <p:nvPr/>
        </p:nvSpPr>
        <p:spPr>
          <a:xfrm>
            <a:off x="8743185" y="4115842"/>
            <a:ext cx="202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/>
              <a:t>- od 5 350 000 € za práce</a:t>
            </a:r>
          </a:p>
        </p:txBody>
      </p:sp>
    </p:spTree>
    <p:extLst>
      <p:ext uri="{BB962C8B-B14F-4D97-AF65-F5344CB8AC3E}">
        <p14:creationId xmlns:p14="http://schemas.microsoft.com/office/powerpoint/2010/main" val="264233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Oddelenie verejného obstarávania</a:t>
            </a:r>
            <a:endParaRPr lang="sk-SK" sz="2800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D1D76AEB-8ED5-467D-A812-D8D860651386}"/>
              </a:ext>
            </a:extLst>
          </p:cNvPr>
          <p:cNvSpPr txBox="1"/>
          <p:nvPr/>
        </p:nvSpPr>
        <p:spPr>
          <a:xfrm>
            <a:off x="506895" y="1205069"/>
            <a:ext cx="10733323" cy="830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600" b="1" i="1" u="sng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k-SK" sz="1600" b="1" dirty="0"/>
              <a:t>• RSC BSK a všetci jej </a:t>
            </a:r>
            <a:r>
              <a:rPr lang="sk-SK" sz="1600" b="1" dirty="0">
                <a:solidFill>
                  <a:schemeClr val="accent6"/>
                </a:solidFill>
              </a:rPr>
              <a:t>zamestnanci</a:t>
            </a:r>
            <a:r>
              <a:rPr lang="sk-SK" sz="1600" b="1" dirty="0"/>
              <a:t>, ktorí sa </a:t>
            </a:r>
            <a:r>
              <a:rPr lang="sk-SK" sz="1600" b="1" dirty="0">
                <a:solidFill>
                  <a:schemeClr val="accent6"/>
                </a:solidFill>
              </a:rPr>
              <a:t>zúčastnia</a:t>
            </a:r>
            <a:r>
              <a:rPr lang="sk-SK" sz="1600" b="1" dirty="0"/>
              <a:t> procesu verejného obstarávania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k-SK" sz="1600" b="1" dirty="0"/>
              <a:t>   budú </a:t>
            </a:r>
            <a:r>
              <a:rPr lang="sk-SK" sz="1600" b="1" dirty="0">
                <a:solidFill>
                  <a:schemeClr val="accent6"/>
                </a:solidFill>
              </a:rPr>
              <a:t>povinní dodržiavať </a:t>
            </a:r>
            <a:r>
              <a:rPr lang="sk-SK" sz="1600" b="1" dirty="0"/>
              <a:t>zákon, transparentnosť, princíp rovnakého zaobchádzania, nediskrimináciu.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sk-SK" sz="1400" dirty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sk-SK" sz="1400" dirty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sk-SK" sz="1600" dirty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k-SK" sz="1600" b="1" dirty="0"/>
              <a:t>•</a:t>
            </a:r>
            <a:r>
              <a:rPr lang="sk-SK" sz="1600" b="1" dirty="0">
                <a:solidFill>
                  <a:schemeClr val="accent6"/>
                </a:solidFill>
              </a:rPr>
              <a:t>Elektronická forma </a:t>
            </a:r>
            <a:r>
              <a:rPr lang="sk-SK" sz="1600" b="1" dirty="0"/>
              <a:t>obstarávania pri podlimitnej a nadlimitnej metóde  </a:t>
            </a:r>
            <a:r>
              <a:rPr lang="sk-SK" sz="1600" b="1" dirty="0">
                <a:solidFill>
                  <a:schemeClr val="accent6"/>
                </a:solidFill>
              </a:rPr>
              <a:t>je povinná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k-SK" sz="1600" b="1" dirty="0"/>
              <a:t>v zmysle Zákona o verejnom obstarávaní.</a:t>
            </a:r>
          </a:p>
          <a:p>
            <a:pPr lvl="0"/>
            <a:endParaRPr lang="sk-SK" sz="1400" dirty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sk-SK" sz="16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6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600" b="1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600" b="1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6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600" b="1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6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600" b="1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6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600" b="1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6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6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2656" y="3190875"/>
            <a:ext cx="3940630" cy="176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236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Oddelenie verejného obstarávania</a:t>
            </a:r>
            <a:endParaRPr lang="sk-SK" sz="2800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D1D76AEB-8ED5-467D-A812-D8D860651386}"/>
              </a:ext>
            </a:extLst>
          </p:cNvPr>
          <p:cNvSpPr txBox="1"/>
          <p:nvPr/>
        </p:nvSpPr>
        <p:spPr>
          <a:xfrm>
            <a:off x="321733" y="1550508"/>
            <a:ext cx="1080490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sk-SK" sz="1400" b="1" dirty="0"/>
              <a:t>Oddelenie verejného obstarávania si bude plniť povinnosť v zmysle zákona o VO v rozsahu:</a:t>
            </a:r>
          </a:p>
          <a:p>
            <a:pPr lvl="0"/>
            <a:endParaRPr lang="sk-SK" sz="1400" dirty="0"/>
          </a:p>
          <a:p>
            <a:pPr lvl="0"/>
            <a:endParaRPr lang="sk-SK" sz="1400" dirty="0"/>
          </a:p>
          <a:p>
            <a:pPr lvl="0"/>
            <a:endParaRPr lang="sk-SK" sz="1400" dirty="0"/>
          </a:p>
          <a:p>
            <a:pPr lvl="0"/>
            <a:endParaRPr lang="sk-SK" sz="1400" dirty="0"/>
          </a:p>
          <a:p>
            <a:pPr lvl="0"/>
            <a:endParaRPr lang="sk-SK" sz="1400" dirty="0"/>
          </a:p>
          <a:p>
            <a:pPr lvl="0"/>
            <a:endParaRPr lang="sk-SK" sz="1400" dirty="0"/>
          </a:p>
          <a:p>
            <a:pPr lvl="0"/>
            <a:endParaRPr lang="sk-SK" sz="1400" dirty="0"/>
          </a:p>
          <a:p>
            <a:pPr lvl="0"/>
            <a:endParaRPr lang="sk-SK" sz="1400" dirty="0"/>
          </a:p>
          <a:p>
            <a:pPr lvl="0"/>
            <a:endParaRPr lang="sk-SK" sz="1400" dirty="0"/>
          </a:p>
          <a:p>
            <a:r>
              <a:rPr lang="sk-SK" sz="1400" dirty="0"/>
              <a:t> </a:t>
            </a:r>
          </a:p>
          <a:p>
            <a:pPr lvl="0"/>
            <a:endParaRPr lang="sk-SK" sz="1400" b="1" dirty="0">
              <a:solidFill>
                <a:schemeClr val="accent2"/>
              </a:solidFill>
            </a:endParaRPr>
          </a:p>
          <a:p>
            <a:pPr lvl="0" algn="ctr"/>
            <a:endParaRPr lang="sk-SK" sz="1400" b="1" dirty="0"/>
          </a:p>
          <a:p>
            <a:pPr lvl="0" algn="ctr"/>
            <a:r>
              <a:rPr lang="sk-SK" sz="1400" b="1" dirty="0"/>
              <a:t>Interný zákazník je zodpovedný za plnenie zmluvy a bude povinný predkladať :</a:t>
            </a:r>
            <a:endParaRPr lang="sk-SK" sz="1400" b="1" dirty="0">
              <a:highlight>
                <a:srgbClr val="FFFF00"/>
              </a:highlight>
            </a:endParaRPr>
          </a:p>
          <a:p>
            <a:endParaRPr lang="sk-SK" sz="1400" b="1" i="1" u="sng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ĺžnik: zaoblené rohy 4">
            <a:extLst>
              <a:ext uri="{FF2B5EF4-FFF2-40B4-BE49-F238E27FC236}">
                <a16:creationId xmlns:a16="http://schemas.microsoft.com/office/drawing/2014/main" id="{A9F30A3D-0662-4A89-AE48-3A88E1459B30}"/>
              </a:ext>
            </a:extLst>
          </p:cNvPr>
          <p:cNvSpPr/>
          <p:nvPr/>
        </p:nvSpPr>
        <p:spPr>
          <a:xfrm>
            <a:off x="321733" y="2301069"/>
            <a:ext cx="2842058" cy="16605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103246B6-3BB3-4EAC-BDEC-02C4A3B555F9}"/>
              </a:ext>
            </a:extLst>
          </p:cNvPr>
          <p:cNvSpPr txBox="1"/>
          <p:nvPr/>
        </p:nvSpPr>
        <p:spPr>
          <a:xfrm>
            <a:off x="737811" y="2653496"/>
            <a:ext cx="2109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dirty="0"/>
              <a:t> </a:t>
            </a:r>
            <a:r>
              <a:rPr lang="sk-SK" b="1" dirty="0">
                <a:solidFill>
                  <a:schemeClr val="accent6"/>
                </a:solidFill>
              </a:rPr>
              <a:t>viesť databázu zadávaných zákaziek</a:t>
            </a:r>
          </a:p>
        </p:txBody>
      </p:sp>
      <p:sp>
        <p:nvSpPr>
          <p:cNvPr id="16" name="Obdĺžnik: zaoblené rohy 15">
            <a:extLst>
              <a:ext uri="{FF2B5EF4-FFF2-40B4-BE49-F238E27FC236}">
                <a16:creationId xmlns:a16="http://schemas.microsoft.com/office/drawing/2014/main" id="{6C82F43B-4E09-46EF-A26D-29B81BA1A671}"/>
              </a:ext>
            </a:extLst>
          </p:cNvPr>
          <p:cNvSpPr/>
          <p:nvPr/>
        </p:nvSpPr>
        <p:spPr>
          <a:xfrm>
            <a:off x="3263526" y="2289158"/>
            <a:ext cx="2718255" cy="17073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: zaoblené rohy 16">
            <a:extLst>
              <a:ext uri="{FF2B5EF4-FFF2-40B4-BE49-F238E27FC236}">
                <a16:creationId xmlns:a16="http://schemas.microsoft.com/office/drawing/2014/main" id="{4818C5F5-571F-44F8-8F4A-37F16C81C06B}"/>
              </a:ext>
            </a:extLst>
          </p:cNvPr>
          <p:cNvSpPr/>
          <p:nvPr/>
        </p:nvSpPr>
        <p:spPr>
          <a:xfrm>
            <a:off x="8985250" y="2289158"/>
            <a:ext cx="2787650" cy="17073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: zaoblené rohy 17">
            <a:extLst>
              <a:ext uri="{FF2B5EF4-FFF2-40B4-BE49-F238E27FC236}">
                <a16:creationId xmlns:a16="http://schemas.microsoft.com/office/drawing/2014/main" id="{1D59B793-DB56-442F-9001-F1B5C1CD20CD}"/>
              </a:ext>
            </a:extLst>
          </p:cNvPr>
          <p:cNvSpPr/>
          <p:nvPr/>
        </p:nvSpPr>
        <p:spPr>
          <a:xfrm>
            <a:off x="6081516" y="2289158"/>
            <a:ext cx="2652532" cy="16605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6BF051C9-6576-430B-A289-34E2288C0F1A}"/>
              </a:ext>
            </a:extLst>
          </p:cNvPr>
          <p:cNvSpPr txBox="1"/>
          <p:nvPr/>
        </p:nvSpPr>
        <p:spPr>
          <a:xfrm flipH="1">
            <a:off x="3276414" y="2625076"/>
            <a:ext cx="2691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b="1" dirty="0"/>
              <a:t>vypracovať plán VO pre RSC BSK na príslušný kalendárny rok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1EE53963-9047-49D8-8DF2-35F89342E74B}"/>
              </a:ext>
            </a:extLst>
          </p:cNvPr>
          <p:cNvSpPr txBox="1"/>
          <p:nvPr/>
        </p:nvSpPr>
        <p:spPr>
          <a:xfrm rot="10800000" flipV="1">
            <a:off x="6105584" y="2424220"/>
            <a:ext cx="2624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b="1" dirty="0"/>
              <a:t>predložiť  plán VO  generálnemu riaditeľovi na schválenie najneskôr do 15.2. príslušného kalendárneho roku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86E7AF18-6227-4B3C-BAE8-4ED7969E4D2E}"/>
              </a:ext>
            </a:extLst>
          </p:cNvPr>
          <p:cNvSpPr txBox="1"/>
          <p:nvPr/>
        </p:nvSpPr>
        <p:spPr>
          <a:xfrm flipH="1">
            <a:off x="9147922" y="2543439"/>
            <a:ext cx="2662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b="1" dirty="0">
                <a:solidFill>
                  <a:schemeClr val="accent6"/>
                </a:solidFill>
              </a:rPr>
              <a:t>plniť informačné povinnosti vyplývajúce zo zákona o verejnom obstarávaní</a:t>
            </a:r>
          </a:p>
        </p:txBody>
      </p:sp>
      <p:sp>
        <p:nvSpPr>
          <p:cNvPr id="27" name="Obdĺžnik: zaoblené rohy 26">
            <a:extLst>
              <a:ext uri="{FF2B5EF4-FFF2-40B4-BE49-F238E27FC236}">
                <a16:creationId xmlns:a16="http://schemas.microsoft.com/office/drawing/2014/main" id="{95FC10B2-2558-4C78-B497-00E2CE9ED18D}"/>
              </a:ext>
            </a:extLst>
          </p:cNvPr>
          <p:cNvSpPr/>
          <p:nvPr/>
        </p:nvSpPr>
        <p:spPr>
          <a:xfrm>
            <a:off x="6275942" y="4903935"/>
            <a:ext cx="3251200" cy="9065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0" name="Obdĺžnik: zaoblené rohy 29">
            <a:extLst>
              <a:ext uri="{FF2B5EF4-FFF2-40B4-BE49-F238E27FC236}">
                <a16:creationId xmlns:a16="http://schemas.microsoft.com/office/drawing/2014/main" id="{58F76B6B-37FF-4433-9D7F-ED1F1C9E3873}"/>
              </a:ext>
            </a:extLst>
          </p:cNvPr>
          <p:cNvSpPr/>
          <p:nvPr/>
        </p:nvSpPr>
        <p:spPr>
          <a:xfrm>
            <a:off x="1778000" y="4901530"/>
            <a:ext cx="3251200" cy="9065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k-SK" b="1" dirty="0">
                <a:solidFill>
                  <a:schemeClr val="accent6"/>
                </a:solidFill>
              </a:rPr>
              <a:t>informáciu o sume skutočne uhradeného plnenia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7DFB4618-E93E-42BA-BCFB-DF7A228B5D08}"/>
              </a:ext>
            </a:extLst>
          </p:cNvPr>
          <p:cNvSpPr txBox="1"/>
          <p:nvPr/>
        </p:nvSpPr>
        <p:spPr>
          <a:xfrm>
            <a:off x="6324599" y="5116558"/>
            <a:ext cx="315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b="1" dirty="0">
                <a:solidFill>
                  <a:schemeClr val="accent6"/>
                </a:solidFill>
              </a:rPr>
              <a:t>formulár pre vypracovanie referencie</a:t>
            </a:r>
          </a:p>
        </p:txBody>
      </p:sp>
    </p:spTree>
    <p:extLst>
      <p:ext uri="{BB962C8B-B14F-4D97-AF65-F5344CB8AC3E}">
        <p14:creationId xmlns:p14="http://schemas.microsoft.com/office/powerpoint/2010/main" val="78236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Oddelenie verejného obstarávania</a:t>
            </a:r>
            <a:endParaRPr lang="sk-SK" sz="2800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D1D76AEB-8ED5-467D-A812-D8D860651386}"/>
              </a:ext>
            </a:extLst>
          </p:cNvPr>
          <p:cNvSpPr txBox="1"/>
          <p:nvPr/>
        </p:nvSpPr>
        <p:spPr>
          <a:xfrm>
            <a:off x="321733" y="1537446"/>
            <a:ext cx="10804903" cy="3957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Vypracovanie plánu VO je povinnosťou  oddelenia VO a bude slúžiť na plánovanie tendrov ako aj k zabezpečeniu neprekročenia zákonných limitov pre jednotlivé typy zákaziek. Plán VO je nevyhnutný pre RSC BSK  a slúži pre obstaranie  prác, služieb a tovarov v dostatočnom predstihu aby nebol ohrozený termín dodania a interný gestor mal požadovanú službu, práce a tovar  v požadovanom komforte. Plnenie plánu sa bude priebežne vyhodnocovať.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Štruktúra plánu VO je nasledovná :</a:t>
            </a:r>
          </a:p>
          <a:p>
            <a:pPr lvl="0"/>
            <a:endParaRPr lang="sk-SK" sz="1400" dirty="0"/>
          </a:p>
          <a:p>
            <a:pPr lvl="0"/>
            <a:endParaRPr lang="sk-SK" sz="1400" dirty="0"/>
          </a:p>
          <a:p>
            <a:pPr lvl="0"/>
            <a:endParaRPr lang="sk-SK" sz="1400" dirty="0"/>
          </a:p>
          <a:p>
            <a:pPr lvl="0"/>
            <a:endParaRPr lang="sk-SK" sz="1400" dirty="0"/>
          </a:p>
          <a:p>
            <a:pPr lvl="0"/>
            <a:endParaRPr lang="sk-SK" sz="1400" dirty="0"/>
          </a:p>
          <a:p>
            <a:pPr lvl="0"/>
            <a:endParaRPr lang="sk-SK" sz="1400" dirty="0"/>
          </a:p>
          <a:p>
            <a:pPr lvl="0"/>
            <a:endParaRPr lang="sk-SK" sz="1400" dirty="0"/>
          </a:p>
          <a:p>
            <a:pPr lvl="0"/>
            <a:endParaRPr lang="sk-SK" sz="1400" dirty="0"/>
          </a:p>
          <a:p>
            <a:pPr lvl="0"/>
            <a:endParaRPr lang="sk-SK" sz="1400" dirty="0"/>
          </a:p>
          <a:p>
            <a:r>
              <a:rPr lang="sk-SK" sz="1400" dirty="0"/>
              <a:t> </a:t>
            </a:r>
          </a:p>
          <a:p>
            <a:endParaRPr lang="sk-SK" sz="1400" b="1" i="1" u="sng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143198A9-21C1-4385-BFE1-702A265C37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082299"/>
              </p:ext>
            </p:extLst>
          </p:nvPr>
        </p:nvGraphicFramePr>
        <p:xfrm>
          <a:off x="1902845" y="3200403"/>
          <a:ext cx="7530080" cy="2659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acovný hárok" r:id="rId3" imgW="13973175" imgH="4933950" progId="Excel.Sheet.12">
                  <p:embed/>
                </p:oleObj>
              </mc:Choice>
              <mc:Fallback>
                <p:oleObj name="Pracovný hárok" r:id="rId3" imgW="13973175" imgH="4933950" progId="Excel.Sheet.12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143198A9-21C1-4385-BFE1-702A265C37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845" y="3200403"/>
                        <a:ext cx="7530080" cy="265906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  <a:alpha val="30000"/>
                        </a:schemeClr>
                      </a:solidFill>
                      <a:ln w="44450" cap="rnd" cmpd="sng">
                        <a:solidFill>
                          <a:schemeClr val="accent1"/>
                        </a:solidFill>
                        <a:prstDash val="lgDash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43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Oddelenie verejného obstarávania</a:t>
            </a:r>
            <a:endParaRPr lang="sk-SK" sz="2800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10B291DC-39DF-4B1B-A354-EC73077F87EA}"/>
              </a:ext>
            </a:extLst>
          </p:cNvPr>
          <p:cNvSpPr txBox="1"/>
          <p:nvPr/>
        </p:nvSpPr>
        <p:spPr>
          <a:xfrm>
            <a:off x="501534" y="1268452"/>
            <a:ext cx="10852265" cy="2091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Prvá kľúčová úloha </a:t>
            </a:r>
            <a:r>
              <a:rPr lang="sk-SK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oddelenia verejného obstarávania je zabezpečenie prevádzkových služieb respektíve zmlúv k termínu 1.4.2021 , ktoré sú nevyhnutné na zabezpečenie základnej prevádzky RSC - BSK:</a:t>
            </a:r>
            <a:endParaRPr lang="sk-SK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Zabezpečenie VO k 1.4.2021 pre prevádzkové služby/zmluvy: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Zoznam zmlúv, ktoré nevyhnutne zabezpečiť pre nové fungovanie RSC  (viď </a:t>
            </a:r>
            <a:r>
              <a:rPr lang="sk-SK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</a:t>
            </a: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503B2C8D-BA2C-4A67-90B6-759AD1F3403D}"/>
              </a:ext>
            </a:extLst>
          </p:cNvPr>
          <p:cNvSpPr/>
          <p:nvPr/>
        </p:nvSpPr>
        <p:spPr>
          <a:xfrm>
            <a:off x="467140" y="2243666"/>
            <a:ext cx="4062528" cy="36667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sk-SK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dodávka el. energie a plynu,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sk-SK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poistenie, 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sk-SK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služby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sk-SK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pohonné hmoty, 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sk-SK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mobilné služby, 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sk-SK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likvidácia odpadov,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sk-SK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2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gastrolístky</a:t>
            </a:r>
            <a:r>
              <a:rPr lang="sk-SK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sk-SK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 pre personálne, ekonomické, užívateľské potreby, 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sk-SK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zabezpečenie BOZP, OP,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sk-SK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elektronický monitoring objektov a ďalšie</a:t>
            </a:r>
          </a:p>
        </p:txBody>
      </p:sp>
      <p:pic>
        <p:nvPicPr>
          <p:cNvPr id="5" name="Obrázok 4" descr="Obrázok, na ktorom je obloha, kov, vonkajší objekt&#10;&#10;Automaticky generovaný popis">
            <a:extLst>
              <a:ext uri="{FF2B5EF4-FFF2-40B4-BE49-F238E27FC236}">
                <a16:creationId xmlns:a16="http://schemas.microsoft.com/office/drawing/2014/main" id="{9E4DE23E-2CD5-41E3-81E0-6983C30E1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689" y="3481441"/>
            <a:ext cx="1024128" cy="1560576"/>
          </a:xfrm>
          <a:prstGeom prst="rect">
            <a:avLst/>
          </a:prstGeom>
        </p:spPr>
      </p:pic>
      <p:pic>
        <p:nvPicPr>
          <p:cNvPr id="8" name="Obrázok 7" descr="Obrázok, na ktorom je osoba, vnútri, sukňa&#10;&#10;Automaticky generovaný popis">
            <a:extLst>
              <a:ext uri="{FF2B5EF4-FFF2-40B4-BE49-F238E27FC236}">
                <a16:creationId xmlns:a16="http://schemas.microsoft.com/office/drawing/2014/main" id="{8B47AD81-66EC-41A1-A05D-8BC6C55BD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955" y="4108363"/>
            <a:ext cx="2189650" cy="1458333"/>
          </a:xfrm>
          <a:prstGeom prst="rect">
            <a:avLst/>
          </a:prstGeom>
        </p:spPr>
      </p:pic>
      <p:pic>
        <p:nvPicPr>
          <p:cNvPr id="10" name="Obrázok 9" descr="Obrázok, na ktorom je text, osoba, prenosný počítač, elektronika&#10;&#10;Automaticky generovaný popis">
            <a:extLst>
              <a:ext uri="{FF2B5EF4-FFF2-40B4-BE49-F238E27FC236}">
                <a16:creationId xmlns:a16="http://schemas.microsoft.com/office/drawing/2014/main" id="{2A5A3376-46C0-43E9-A6F7-79FE30BC3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877" y="4772824"/>
            <a:ext cx="1548384" cy="1033272"/>
          </a:xfrm>
          <a:prstGeom prst="rect">
            <a:avLst/>
          </a:prstGeom>
        </p:spPr>
      </p:pic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09568"/>
              </p:ext>
            </p:extLst>
          </p:nvPr>
        </p:nvGraphicFramePr>
        <p:xfrm>
          <a:off x="11072280" y="3058626"/>
          <a:ext cx="6318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6" imgW="381000" imgH="771525" progId="Excel.Sheet.12">
                  <p:embed/>
                </p:oleObj>
              </mc:Choice>
              <mc:Fallback>
                <p:oleObj name="Worksheet" showAsIcon="1" r:id="rId6" imgW="381000" imgH="771525" progId="Excel.Sheet.12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72280" y="3058626"/>
                        <a:ext cx="631825" cy="771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741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Oddelenie verejného obstarávania</a:t>
            </a:r>
            <a:endParaRPr lang="sk-SK" sz="2800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10B291DC-39DF-4B1B-A354-EC73077F87EA}"/>
              </a:ext>
            </a:extLst>
          </p:cNvPr>
          <p:cNvSpPr txBox="1"/>
          <p:nvPr/>
        </p:nvSpPr>
        <p:spPr>
          <a:xfrm>
            <a:off x="501534" y="1268452"/>
            <a:ext cx="10852265" cy="3843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Druhá kľúčová úloha </a:t>
            </a:r>
            <a:r>
              <a:rPr lang="sk-SK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oddelenia verejného obstarávania je priebežné zabezpečenie strategických zmlúv pre prevádzky RSC BSK pre komodity ako je posypový materiál, pohonné látky, dodávka asfaltu a </a:t>
            </a: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iné podľa požiadaviek odborného úseku.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Cieľom je mať zmluvný vzťah, ktorý bude flexibilný, operatívny a s možnosťou rýchleho objednania a dodania alebo mať  dlhodobý zmluvný vzťah pre stabilizáciu cien a tým aj nákladov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k-SK" sz="14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624447"/>
              </p:ext>
            </p:extLst>
          </p:nvPr>
        </p:nvGraphicFramePr>
        <p:xfrm>
          <a:off x="919949" y="3030034"/>
          <a:ext cx="4191000" cy="212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ázo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74" y="3291082"/>
            <a:ext cx="2607476" cy="17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1268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5FEC9D18D8D249A7928735BB81A790" ma:contentTypeVersion="11" ma:contentTypeDescription="Umožňuje vytvoriť nový dokument." ma:contentTypeScope="" ma:versionID="df27d3e9846a1e42e87ebeb55ab37a3c">
  <xsd:schema xmlns:xsd="http://www.w3.org/2001/XMLSchema" xmlns:xs="http://www.w3.org/2001/XMLSchema" xmlns:p="http://schemas.microsoft.com/office/2006/metadata/properties" xmlns:ns2="0014d50b-6f30-4926-8a1c-6def29c85054" xmlns:ns3="d2b3a78c-f50d-4d33-bb34-bf1e0d9854f1" targetNamespace="http://schemas.microsoft.com/office/2006/metadata/properties" ma:root="true" ma:fieldsID="8d1a490a88f3225267e6cf9a8f4d5b18" ns2:_="" ns3:_="">
    <xsd:import namespace="0014d50b-6f30-4926-8a1c-6def29c85054"/>
    <xsd:import namespace="d2b3a78c-f50d-4d33-bb34-bf1e0d9854f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4d50b-6f30-4926-8a1c-6def29c850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entifikátora dokumentu" ma:description="Hodnota identifikátora dokumentu priradená k tejto položke." ma:internalName="_dlc_DocId" ma:readOnly="true">
      <xsd:simpleType>
        <xsd:restriction base="dms:Text"/>
      </xsd:simpleType>
    </xsd:element>
    <xsd:element name="_dlc_DocIdUrl" ma:index="9" nillable="true" ma:displayName="Identifikátor dokumentu" ma:description="Trvalé prepojenie na tento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3a78c-f50d-4d33-bb34-bf1e0d985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014d50b-6f30-4926-8a1c-6def29c85054">XMSUKZJ42ZE7-844373114-9753</_dlc_DocId>
    <_dlc_DocIdUrl xmlns="0014d50b-6f30-4926-8a1c-6def29c85054">
      <Url>https://vucba.sharepoint.com/sites/Dokumenty/KP/oorg/_layouts/15/DocIdRedir.aspx?ID=XMSUKZJ42ZE7-844373114-9753</Url>
      <Description>XMSUKZJ42ZE7-844373114-9753</Description>
    </_dlc_DocIdUrl>
  </documentManagement>
</p:properties>
</file>

<file path=customXml/itemProps1.xml><?xml version="1.0" encoding="utf-8"?>
<ds:datastoreItem xmlns:ds="http://schemas.openxmlformats.org/officeDocument/2006/customXml" ds:itemID="{EA650EB8-6DA2-4916-BA59-EA7A3D799C65}"/>
</file>

<file path=customXml/itemProps2.xml><?xml version="1.0" encoding="utf-8"?>
<ds:datastoreItem xmlns:ds="http://schemas.openxmlformats.org/officeDocument/2006/customXml" ds:itemID="{EA5BECDF-ECA6-4DD2-B4B9-FAF6DDED872D}"/>
</file>

<file path=customXml/itemProps3.xml><?xml version="1.0" encoding="utf-8"?>
<ds:datastoreItem xmlns:ds="http://schemas.openxmlformats.org/officeDocument/2006/customXml" ds:itemID="{8D9B3996-27B0-4D32-B62C-F8AB69A02F9C}"/>
</file>

<file path=customXml/itemProps4.xml><?xml version="1.0" encoding="utf-8"?>
<ds:datastoreItem xmlns:ds="http://schemas.openxmlformats.org/officeDocument/2006/customXml" ds:itemID="{0ECF7B7D-4E06-467A-8010-BF4E80C8E1F1}"/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1382</Words>
  <Application>Microsoft Office PowerPoint</Application>
  <PresentationFormat>Širokouhlá</PresentationFormat>
  <Paragraphs>279</Paragraphs>
  <Slides>15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snímok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Motív balíka Office</vt:lpstr>
      <vt:lpstr>Acrobat Document</vt:lpstr>
      <vt:lpstr>Pracovný hárok</vt:lpstr>
      <vt:lpstr>Worksheet</vt:lpstr>
      <vt:lpstr>ÚSEK VEREJNÉHO OBSTARÁVANIA A SLUŽIEB</vt:lpstr>
      <vt:lpstr>Úsek verejného obstarávania a služieb</vt:lpstr>
      <vt:lpstr>Oddelenie verejného obstarávania </vt:lpstr>
      <vt:lpstr>Oddelenie verejného obstarávania</vt:lpstr>
      <vt:lpstr>Oddelenie verejného obstarávania</vt:lpstr>
      <vt:lpstr>Oddelenie verejného obstarávania</vt:lpstr>
      <vt:lpstr>Oddelenie verejného obstarávania</vt:lpstr>
      <vt:lpstr>Oddelenie verejného obstarávania</vt:lpstr>
      <vt:lpstr>Oddelenie verejného obstarávania</vt:lpstr>
      <vt:lpstr>Oddelenie správy majetku/služieb</vt:lpstr>
      <vt:lpstr>Oddelenie správy majetku/služieb</vt:lpstr>
      <vt:lpstr>Oddelenie správy majetku/služieb</vt:lpstr>
      <vt:lpstr>Oddelenie správy majetku/služieb </vt:lpstr>
      <vt:lpstr>Oddelenie správy majetku/služieb </vt:lpstr>
      <vt:lpstr>Oddelenie správy majetku/služieb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Sabina Jonaskova</dc:creator>
  <cp:lastModifiedBy>Martin Dusanic</cp:lastModifiedBy>
  <cp:revision>220</cp:revision>
  <dcterms:created xsi:type="dcterms:W3CDTF">2021-02-22T11:11:27Z</dcterms:created>
  <dcterms:modified xsi:type="dcterms:W3CDTF">2021-03-10T14:07:43Z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0x010100345FEC9D18D8D249A7928735BB81A790</vt:lpwstr>
  </property>
  <property fmtid="{D5CDD505-2E9C-101B-9397-08002B2CF9AE}" pid="3" name="_dlc_DocIdItemGuid">
    <vt:lpwstr>a87050d5-7113-4d54-9d64-7269d56bcc2e</vt:lpwstr>
  </property>
</Properties>
</file>