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C2CAB3-7EC0-4F3C-90A3-2275ED49F853}" v="1" dt="2023-10-03T14:30:04.3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šan Slovák" userId="7bd2c92c-9c06-41c7-bf59-92bd9503a338" providerId="ADAL" clId="{D5C2CAB3-7EC0-4F3C-90A3-2275ED49F853}"/>
    <pc:docChg chg="custSel addSld delSld modSld delMainMaster">
      <pc:chgData name="Dušan Slovák" userId="7bd2c92c-9c06-41c7-bf59-92bd9503a338" providerId="ADAL" clId="{D5C2CAB3-7EC0-4F3C-90A3-2275ED49F853}" dt="2023-10-03T14:31:07.646" v="94" actId="20577"/>
      <pc:docMkLst>
        <pc:docMk/>
      </pc:docMkLst>
      <pc:sldChg chg="del">
        <pc:chgData name="Dušan Slovák" userId="7bd2c92c-9c06-41c7-bf59-92bd9503a338" providerId="ADAL" clId="{D5C2CAB3-7EC0-4F3C-90A3-2275ED49F853}" dt="2023-10-03T14:30:35.211" v="74" actId="2696"/>
        <pc:sldMkLst>
          <pc:docMk/>
          <pc:sldMk cId="1138541689" sldId="268"/>
        </pc:sldMkLst>
      </pc:sldChg>
      <pc:sldChg chg="modSp new mod setBg">
        <pc:chgData name="Dušan Slovák" userId="7bd2c92c-9c06-41c7-bf59-92bd9503a338" providerId="ADAL" clId="{D5C2CAB3-7EC0-4F3C-90A3-2275ED49F853}" dt="2023-10-03T14:31:07.646" v="94" actId="20577"/>
        <pc:sldMkLst>
          <pc:docMk/>
          <pc:sldMk cId="2382589376" sldId="269"/>
        </pc:sldMkLst>
        <pc:spChg chg="mod">
          <ac:chgData name="Dušan Slovák" userId="7bd2c92c-9c06-41c7-bf59-92bd9503a338" providerId="ADAL" clId="{D5C2CAB3-7EC0-4F3C-90A3-2275ED49F853}" dt="2023-10-03T14:31:07.646" v="94" actId="20577"/>
          <ac:spMkLst>
            <pc:docMk/>
            <pc:sldMk cId="2382589376" sldId="269"/>
            <ac:spMk id="2" creationId="{7D5DF267-B3EC-FFB0-943E-FAC46EABB35E}"/>
          </ac:spMkLst>
        </pc:spChg>
        <pc:spChg chg="mod">
          <ac:chgData name="Dušan Slovák" userId="7bd2c92c-9c06-41c7-bf59-92bd9503a338" providerId="ADAL" clId="{D5C2CAB3-7EC0-4F3C-90A3-2275ED49F853}" dt="2023-10-03T14:29:07.442" v="70" actId="14100"/>
          <ac:spMkLst>
            <pc:docMk/>
            <pc:sldMk cId="2382589376" sldId="269"/>
            <ac:spMk id="3" creationId="{AF3C9F79-0BBF-F66C-5A95-6EB1CD48C847}"/>
          </ac:spMkLst>
        </pc:spChg>
      </pc:sldChg>
      <pc:sldMasterChg chg="del delSldLayout">
        <pc:chgData name="Dušan Slovák" userId="7bd2c92c-9c06-41c7-bf59-92bd9503a338" providerId="ADAL" clId="{D5C2CAB3-7EC0-4F3C-90A3-2275ED49F853}" dt="2023-10-03T14:30:35.211" v="74" actId="2696"/>
        <pc:sldMasterMkLst>
          <pc:docMk/>
          <pc:sldMasterMk cId="0" sldId="2147483648"/>
        </pc:sldMasterMkLst>
        <pc:sldLayoutChg chg="del">
          <pc:chgData name="Dušan Slovák" userId="7bd2c92c-9c06-41c7-bf59-92bd9503a338" providerId="ADAL" clId="{D5C2CAB3-7EC0-4F3C-90A3-2275ED49F853}" dt="2023-10-03T14:30:35.211" v="74" actId="2696"/>
          <pc:sldLayoutMkLst>
            <pc:docMk/>
            <pc:sldMasterMk cId="0" sldId="2147483648"/>
            <pc:sldLayoutMk cId="0" sldId="2147483650"/>
          </pc:sldLayoutMkLst>
        </pc:sldLayoutChg>
      </pc:sldMasterChg>
    </pc:docChg>
  </pc:docChgLst>
  <pc:docChgLst>
    <pc:chgData name="Dušan Slovák" userId="7bd2c92c-9c06-41c7-bf59-92bd9503a338" providerId="ADAL" clId="{2CE472D8-6B17-4A19-8732-153427AAF972}"/>
    <pc:docChg chg="undo redo custSel addSld delSld modSld addMainMaster modMainMaster">
      <pc:chgData name="Dušan Slovák" userId="7bd2c92c-9c06-41c7-bf59-92bd9503a338" providerId="ADAL" clId="{2CE472D8-6B17-4A19-8732-153427AAF972}" dt="2023-09-14T09:24:52.872" v="5717" actId="255"/>
      <pc:docMkLst>
        <pc:docMk/>
      </pc:docMkLst>
      <pc:sldChg chg="addSp delSp modSp mod setBg">
        <pc:chgData name="Dušan Slovák" userId="7bd2c92c-9c06-41c7-bf59-92bd9503a338" providerId="ADAL" clId="{2CE472D8-6B17-4A19-8732-153427AAF972}" dt="2023-09-12T19:27:14.825" v="2449"/>
        <pc:sldMkLst>
          <pc:docMk/>
          <pc:sldMk cId="4124878446" sldId="256"/>
        </pc:sldMkLst>
        <pc:spChg chg="mod">
          <ac:chgData name="Dušan Slovák" userId="7bd2c92c-9c06-41c7-bf59-92bd9503a338" providerId="ADAL" clId="{2CE472D8-6B17-4A19-8732-153427AAF972}" dt="2023-09-12T09:50:22.634" v="11" actId="255"/>
          <ac:spMkLst>
            <pc:docMk/>
            <pc:sldMk cId="4124878446" sldId="256"/>
            <ac:spMk id="2" creationId="{8921673B-B440-12B1-5599-F97DAF6E4E1C}"/>
          </ac:spMkLst>
        </pc:spChg>
        <pc:picChg chg="add del mod">
          <ac:chgData name="Dušan Slovák" userId="7bd2c92c-9c06-41c7-bf59-92bd9503a338" providerId="ADAL" clId="{2CE472D8-6B17-4A19-8732-153427AAF972}" dt="2023-09-12T19:26:20.601" v="2275" actId="478"/>
          <ac:picMkLst>
            <pc:docMk/>
            <pc:sldMk cId="4124878446" sldId="256"/>
            <ac:picMk id="5" creationId="{D936B054-5686-5CD6-D878-C874AFBABBE8}"/>
          </ac:picMkLst>
        </pc:picChg>
      </pc:sldChg>
      <pc:sldChg chg="addSp delSp modSp new mod setBg">
        <pc:chgData name="Dušan Slovák" userId="7bd2c92c-9c06-41c7-bf59-92bd9503a338" providerId="ADAL" clId="{2CE472D8-6B17-4A19-8732-153427AAF972}" dt="2023-09-14T09:22:12.675" v="5709" actId="255"/>
        <pc:sldMkLst>
          <pc:docMk/>
          <pc:sldMk cId="3232548214" sldId="257"/>
        </pc:sldMkLst>
        <pc:spChg chg="add mod">
          <ac:chgData name="Dušan Slovák" userId="7bd2c92c-9c06-41c7-bf59-92bd9503a338" providerId="ADAL" clId="{2CE472D8-6B17-4A19-8732-153427AAF972}" dt="2023-09-12T13:51:19.447" v="1119" actId="20577"/>
          <ac:spMkLst>
            <pc:docMk/>
            <pc:sldMk cId="3232548214" sldId="257"/>
            <ac:spMk id="2" creationId="{10A3C143-9871-BBD3-6C04-F3262D640590}"/>
          </ac:spMkLst>
        </pc:spChg>
        <pc:spChg chg="add mod">
          <ac:chgData name="Dušan Slovák" userId="7bd2c92c-9c06-41c7-bf59-92bd9503a338" providerId="ADAL" clId="{2CE472D8-6B17-4A19-8732-153427AAF972}" dt="2023-09-14T09:19:09.299" v="5676" actId="1076"/>
          <ac:spMkLst>
            <pc:docMk/>
            <pc:sldMk cId="3232548214" sldId="257"/>
            <ac:spMk id="3" creationId="{F3F32F5B-6535-2A7C-1C51-AD94DAEC9FAA}"/>
          </ac:spMkLst>
        </pc:spChg>
        <pc:spChg chg="add mod">
          <ac:chgData name="Dušan Slovák" userId="7bd2c92c-9c06-41c7-bf59-92bd9503a338" providerId="ADAL" clId="{2CE472D8-6B17-4A19-8732-153427AAF972}" dt="2023-09-14T09:20:04.554" v="5689" actId="1076"/>
          <ac:spMkLst>
            <pc:docMk/>
            <pc:sldMk cId="3232548214" sldId="257"/>
            <ac:spMk id="4" creationId="{720263EE-857D-B036-4299-AB76DB5E92E5}"/>
          </ac:spMkLst>
        </pc:spChg>
        <pc:spChg chg="add mod">
          <ac:chgData name="Dušan Slovák" userId="7bd2c92c-9c06-41c7-bf59-92bd9503a338" providerId="ADAL" clId="{2CE472D8-6B17-4A19-8732-153427AAF972}" dt="2023-09-14T09:20:11.899" v="5691" actId="14100"/>
          <ac:spMkLst>
            <pc:docMk/>
            <pc:sldMk cId="3232548214" sldId="257"/>
            <ac:spMk id="5" creationId="{4D302379-1B31-D6C9-0CB9-478260CD1A2D}"/>
          </ac:spMkLst>
        </pc:spChg>
        <pc:spChg chg="add mod">
          <ac:chgData name="Dušan Slovák" userId="7bd2c92c-9c06-41c7-bf59-92bd9503a338" providerId="ADAL" clId="{2CE472D8-6B17-4A19-8732-153427AAF972}" dt="2023-09-14T09:20:49.602" v="5697" actId="14100"/>
          <ac:spMkLst>
            <pc:docMk/>
            <pc:sldMk cId="3232548214" sldId="257"/>
            <ac:spMk id="6" creationId="{6A827298-D87B-1475-8ACE-45747E047B58}"/>
          </ac:spMkLst>
        </pc:spChg>
        <pc:spChg chg="add mod">
          <ac:chgData name="Dušan Slovák" userId="7bd2c92c-9c06-41c7-bf59-92bd9503a338" providerId="ADAL" clId="{2CE472D8-6B17-4A19-8732-153427AAF972}" dt="2023-09-14T09:21:03.421" v="5699" actId="255"/>
          <ac:spMkLst>
            <pc:docMk/>
            <pc:sldMk cId="3232548214" sldId="257"/>
            <ac:spMk id="7" creationId="{551C9B9C-2BB7-3FA1-4D8D-8B6B09023E6A}"/>
          </ac:spMkLst>
        </pc:spChg>
        <pc:spChg chg="add del">
          <ac:chgData name="Dušan Slovák" userId="7bd2c92c-9c06-41c7-bf59-92bd9503a338" providerId="ADAL" clId="{2CE472D8-6B17-4A19-8732-153427AAF972}" dt="2023-09-12T09:57:42.022" v="157" actId="11529"/>
          <ac:spMkLst>
            <pc:docMk/>
            <pc:sldMk cId="3232548214" sldId="257"/>
            <ac:spMk id="8" creationId="{3D8C70D3-5BB0-0C49-A2C2-CD758D7C3745}"/>
          </ac:spMkLst>
        </pc:spChg>
        <pc:spChg chg="add mod">
          <ac:chgData name="Dušan Slovák" userId="7bd2c92c-9c06-41c7-bf59-92bd9503a338" providerId="ADAL" clId="{2CE472D8-6B17-4A19-8732-153427AAF972}" dt="2023-09-14T09:21:34.084" v="5704" actId="14100"/>
          <ac:spMkLst>
            <pc:docMk/>
            <pc:sldMk cId="3232548214" sldId="257"/>
            <ac:spMk id="9" creationId="{821BC362-87BE-E45B-DA72-1AA55092247E}"/>
          </ac:spMkLst>
        </pc:spChg>
        <pc:spChg chg="add del">
          <ac:chgData name="Dušan Slovák" userId="7bd2c92c-9c06-41c7-bf59-92bd9503a338" providerId="ADAL" clId="{2CE472D8-6B17-4A19-8732-153427AAF972}" dt="2023-09-12T09:58:26.718" v="165" actId="11529"/>
          <ac:spMkLst>
            <pc:docMk/>
            <pc:sldMk cId="3232548214" sldId="257"/>
            <ac:spMk id="10" creationId="{845353BF-30D4-4D12-306E-0741A2329903}"/>
          </ac:spMkLst>
        </pc:spChg>
        <pc:spChg chg="add mod">
          <ac:chgData name="Dušan Slovák" userId="7bd2c92c-9c06-41c7-bf59-92bd9503a338" providerId="ADAL" clId="{2CE472D8-6B17-4A19-8732-153427AAF972}" dt="2023-09-14T09:22:01.724" v="5707" actId="255"/>
          <ac:spMkLst>
            <pc:docMk/>
            <pc:sldMk cId="3232548214" sldId="257"/>
            <ac:spMk id="11" creationId="{7D968EE1-A9E3-B42F-42C6-E78E8814DE08}"/>
          </ac:spMkLst>
        </pc:spChg>
        <pc:spChg chg="add mod">
          <ac:chgData name="Dušan Slovák" userId="7bd2c92c-9c06-41c7-bf59-92bd9503a338" providerId="ADAL" clId="{2CE472D8-6B17-4A19-8732-153427AAF972}" dt="2023-09-14T09:22:12.675" v="5709" actId="255"/>
          <ac:spMkLst>
            <pc:docMk/>
            <pc:sldMk cId="3232548214" sldId="257"/>
            <ac:spMk id="12" creationId="{D4DF9D1A-09EC-E590-8D9C-D337169DFDB5}"/>
          </ac:spMkLst>
        </pc:spChg>
        <pc:spChg chg="add del">
          <ac:chgData name="Dušan Slovák" userId="7bd2c92c-9c06-41c7-bf59-92bd9503a338" providerId="ADAL" clId="{2CE472D8-6B17-4A19-8732-153427AAF972}" dt="2023-09-12T11:01:18.412" v="392" actId="11529"/>
          <ac:spMkLst>
            <pc:docMk/>
            <pc:sldMk cId="3232548214" sldId="257"/>
            <ac:spMk id="13" creationId="{C750DACE-DCCE-766F-D8A5-90943C53C534}"/>
          </ac:spMkLst>
        </pc:spChg>
        <pc:cxnChg chg="add mod">
          <ac:chgData name="Dušan Slovák" userId="7bd2c92c-9c06-41c7-bf59-92bd9503a338" providerId="ADAL" clId="{2CE472D8-6B17-4A19-8732-153427AAF972}" dt="2023-09-14T09:19:09.299" v="5676" actId="1076"/>
          <ac:cxnSpMkLst>
            <pc:docMk/>
            <pc:sldMk cId="3232548214" sldId="257"/>
            <ac:cxnSpMk id="15" creationId="{65E39F5B-62BB-B025-38BD-94BD1EBB86BB}"/>
          </ac:cxnSpMkLst>
        </pc:cxnChg>
        <pc:cxnChg chg="add mod">
          <ac:chgData name="Dušan Slovák" userId="7bd2c92c-9c06-41c7-bf59-92bd9503a338" providerId="ADAL" clId="{2CE472D8-6B17-4A19-8732-153427AAF972}" dt="2023-09-14T09:20:04.554" v="5689" actId="1076"/>
          <ac:cxnSpMkLst>
            <pc:docMk/>
            <pc:sldMk cId="3232548214" sldId="257"/>
            <ac:cxnSpMk id="17" creationId="{64D58C17-20BD-76D5-C8AB-0C73574E0A22}"/>
          </ac:cxnSpMkLst>
        </pc:cxnChg>
        <pc:cxnChg chg="add mod">
          <ac:chgData name="Dušan Slovák" userId="7bd2c92c-9c06-41c7-bf59-92bd9503a338" providerId="ADAL" clId="{2CE472D8-6B17-4A19-8732-153427AAF972}" dt="2023-09-14T09:20:11.899" v="5691" actId="14100"/>
          <ac:cxnSpMkLst>
            <pc:docMk/>
            <pc:sldMk cId="3232548214" sldId="257"/>
            <ac:cxnSpMk id="19" creationId="{A9704424-156B-3DE7-C61D-E1ADE56AA058}"/>
          </ac:cxnSpMkLst>
        </pc:cxnChg>
        <pc:cxnChg chg="add mod">
          <ac:chgData name="Dušan Slovák" userId="7bd2c92c-9c06-41c7-bf59-92bd9503a338" providerId="ADAL" clId="{2CE472D8-6B17-4A19-8732-153427AAF972}" dt="2023-09-14T09:20:49.602" v="5697" actId="14100"/>
          <ac:cxnSpMkLst>
            <pc:docMk/>
            <pc:sldMk cId="3232548214" sldId="257"/>
            <ac:cxnSpMk id="23" creationId="{CA0CE4BE-1E83-F904-DE87-ACCE52C63992}"/>
          </ac:cxnSpMkLst>
        </pc:cxnChg>
        <pc:cxnChg chg="add mod">
          <ac:chgData name="Dušan Slovák" userId="7bd2c92c-9c06-41c7-bf59-92bd9503a338" providerId="ADAL" clId="{2CE472D8-6B17-4A19-8732-153427AAF972}" dt="2023-09-14T09:20:44.045" v="5696" actId="1076"/>
          <ac:cxnSpMkLst>
            <pc:docMk/>
            <pc:sldMk cId="3232548214" sldId="257"/>
            <ac:cxnSpMk id="25" creationId="{8A536DB7-33DA-0F08-AF69-95E46722C89F}"/>
          </ac:cxnSpMkLst>
        </pc:cxnChg>
        <pc:cxnChg chg="add mod">
          <ac:chgData name="Dušan Slovák" userId="7bd2c92c-9c06-41c7-bf59-92bd9503a338" providerId="ADAL" clId="{2CE472D8-6B17-4A19-8732-153427AAF972}" dt="2023-09-14T09:21:34.084" v="5704" actId="14100"/>
          <ac:cxnSpMkLst>
            <pc:docMk/>
            <pc:sldMk cId="3232548214" sldId="257"/>
            <ac:cxnSpMk id="29" creationId="{E10068B8-91E3-B372-FD71-A68EC84ADBE5}"/>
          </ac:cxnSpMkLst>
        </pc:cxnChg>
        <pc:cxnChg chg="add mod">
          <ac:chgData name="Dušan Slovák" userId="7bd2c92c-9c06-41c7-bf59-92bd9503a338" providerId="ADAL" clId="{2CE472D8-6B17-4A19-8732-153427AAF972}" dt="2023-09-14T09:21:37.861" v="5705" actId="1076"/>
          <ac:cxnSpMkLst>
            <pc:docMk/>
            <pc:sldMk cId="3232548214" sldId="257"/>
            <ac:cxnSpMk id="31" creationId="{7C1F6010-34A5-8C76-D95C-5803E718D81F}"/>
          </ac:cxnSpMkLst>
        </pc:cxnChg>
        <pc:cxnChg chg="add mod">
          <ac:chgData name="Dušan Slovák" userId="7bd2c92c-9c06-41c7-bf59-92bd9503a338" providerId="ADAL" clId="{2CE472D8-6B17-4A19-8732-153427AAF972}" dt="2023-09-14T08:07:29.450" v="3785" actId="14100"/>
          <ac:cxnSpMkLst>
            <pc:docMk/>
            <pc:sldMk cId="3232548214" sldId="257"/>
            <ac:cxnSpMk id="33" creationId="{FD914548-11F1-67AD-5A08-C88BADEF28BD}"/>
          </ac:cxnSpMkLst>
        </pc:cxnChg>
      </pc:sldChg>
      <pc:sldChg chg="addSp modSp new del mod">
        <pc:chgData name="Dušan Slovák" userId="7bd2c92c-9c06-41c7-bf59-92bd9503a338" providerId="ADAL" clId="{2CE472D8-6B17-4A19-8732-153427AAF972}" dt="2023-09-12T11:22:23.687" v="439" actId="2696"/>
        <pc:sldMkLst>
          <pc:docMk/>
          <pc:sldMk cId="142471667" sldId="258"/>
        </pc:sldMkLst>
        <pc:spChg chg="add mod">
          <ac:chgData name="Dušan Slovák" userId="7bd2c92c-9c06-41c7-bf59-92bd9503a338" providerId="ADAL" clId="{2CE472D8-6B17-4A19-8732-153427AAF972}" dt="2023-09-12T11:19:41.633" v="412"/>
          <ac:spMkLst>
            <pc:docMk/>
            <pc:sldMk cId="142471667" sldId="258"/>
            <ac:spMk id="2" creationId="{543E1432-D397-A142-8FA7-3AFF49D86B01}"/>
          </ac:spMkLst>
        </pc:spChg>
      </pc:sldChg>
      <pc:sldChg chg="addSp delSp modSp new mod">
        <pc:chgData name="Dušan Slovák" userId="7bd2c92c-9c06-41c7-bf59-92bd9503a338" providerId="ADAL" clId="{2CE472D8-6B17-4A19-8732-153427AAF972}" dt="2023-09-14T09:23:24.158" v="5715" actId="255"/>
        <pc:sldMkLst>
          <pc:docMk/>
          <pc:sldMk cId="2072200668" sldId="259"/>
        </pc:sldMkLst>
        <pc:spChg chg="del">
          <ac:chgData name="Dušan Slovák" userId="7bd2c92c-9c06-41c7-bf59-92bd9503a338" providerId="ADAL" clId="{2CE472D8-6B17-4A19-8732-153427AAF972}" dt="2023-09-12T11:20:59.728" v="422"/>
          <ac:spMkLst>
            <pc:docMk/>
            <pc:sldMk cId="2072200668" sldId="259"/>
            <ac:spMk id="2" creationId="{2EB6D47F-98F1-C180-7A69-A4408D60E0BA}"/>
          </ac:spMkLst>
        </pc:spChg>
        <pc:spChg chg="mod">
          <ac:chgData name="Dušan Slovák" userId="7bd2c92c-9c06-41c7-bf59-92bd9503a338" providerId="ADAL" clId="{2CE472D8-6B17-4A19-8732-153427AAF972}" dt="2023-09-12T13:42:27.497" v="1059" actId="20577"/>
          <ac:spMkLst>
            <pc:docMk/>
            <pc:sldMk cId="2072200668" sldId="259"/>
            <ac:spMk id="3" creationId="{77D4DE71-8967-F9F6-E93A-CD7E4580CDEB}"/>
          </ac:spMkLst>
        </pc:spChg>
        <pc:spChg chg="add mod">
          <ac:chgData name="Dušan Slovák" userId="7bd2c92c-9c06-41c7-bf59-92bd9503a338" providerId="ADAL" clId="{2CE472D8-6B17-4A19-8732-153427AAF972}" dt="2023-09-14T08:07:51.932" v="3786" actId="207"/>
          <ac:spMkLst>
            <pc:docMk/>
            <pc:sldMk cId="2072200668" sldId="259"/>
            <ac:spMk id="4" creationId="{67E92D22-E7E6-8C87-D3C3-8BA2981B14E8}"/>
          </ac:spMkLst>
        </pc:spChg>
        <pc:spChg chg="add mod">
          <ac:chgData name="Dušan Slovák" userId="7bd2c92c-9c06-41c7-bf59-92bd9503a338" providerId="ADAL" clId="{2CE472D8-6B17-4A19-8732-153427AAF972}" dt="2023-09-12T11:52:27.929" v="792" actId="1076"/>
          <ac:spMkLst>
            <pc:docMk/>
            <pc:sldMk cId="2072200668" sldId="259"/>
            <ac:spMk id="5" creationId="{BF4B293C-FADE-E7D6-9063-5C54F9E4BCDC}"/>
          </ac:spMkLst>
        </pc:spChg>
        <pc:spChg chg="add mod">
          <ac:chgData name="Dušan Slovák" userId="7bd2c92c-9c06-41c7-bf59-92bd9503a338" providerId="ADAL" clId="{2CE472D8-6B17-4A19-8732-153427AAF972}" dt="2023-09-14T07:00:54.578" v="3052" actId="1076"/>
          <ac:spMkLst>
            <pc:docMk/>
            <pc:sldMk cId="2072200668" sldId="259"/>
            <ac:spMk id="6" creationId="{849B7FAC-3EBE-EDD3-BBED-2D61BC51EC93}"/>
          </ac:spMkLst>
        </pc:spChg>
        <pc:spChg chg="add mod">
          <ac:chgData name="Dušan Slovák" userId="7bd2c92c-9c06-41c7-bf59-92bd9503a338" providerId="ADAL" clId="{2CE472D8-6B17-4A19-8732-153427AAF972}" dt="2023-09-12T14:39:45.265" v="1879" actId="14100"/>
          <ac:spMkLst>
            <pc:docMk/>
            <pc:sldMk cId="2072200668" sldId="259"/>
            <ac:spMk id="7" creationId="{20FFD73A-4715-0591-9045-C30365F7418F}"/>
          </ac:spMkLst>
        </pc:spChg>
        <pc:spChg chg="add mod">
          <ac:chgData name="Dušan Slovák" userId="7bd2c92c-9c06-41c7-bf59-92bd9503a338" providerId="ADAL" clId="{2CE472D8-6B17-4A19-8732-153427AAF972}" dt="2023-09-12T14:39:40.842" v="1878" actId="14100"/>
          <ac:spMkLst>
            <pc:docMk/>
            <pc:sldMk cId="2072200668" sldId="259"/>
            <ac:spMk id="8" creationId="{0966B53E-C88C-37FA-A83C-958CD93D063E}"/>
          </ac:spMkLst>
        </pc:spChg>
        <pc:spChg chg="add mod">
          <ac:chgData name="Dušan Slovák" userId="7bd2c92c-9c06-41c7-bf59-92bd9503a338" providerId="ADAL" clId="{2CE472D8-6B17-4A19-8732-153427AAF972}" dt="2023-09-12T14:39:17.871" v="1873" actId="14100"/>
          <ac:spMkLst>
            <pc:docMk/>
            <pc:sldMk cId="2072200668" sldId="259"/>
            <ac:spMk id="9" creationId="{477C28CE-EB3E-F357-C1CE-2F418BB97D0C}"/>
          </ac:spMkLst>
        </pc:spChg>
        <pc:spChg chg="add mod">
          <ac:chgData name="Dušan Slovák" userId="7bd2c92c-9c06-41c7-bf59-92bd9503a338" providerId="ADAL" clId="{2CE472D8-6B17-4A19-8732-153427AAF972}" dt="2023-09-12T14:40:01.459" v="1880" actId="20577"/>
          <ac:spMkLst>
            <pc:docMk/>
            <pc:sldMk cId="2072200668" sldId="259"/>
            <ac:spMk id="10" creationId="{94CE627D-33DD-A8FE-F096-BC3040E5CDDD}"/>
          </ac:spMkLst>
        </pc:spChg>
        <pc:spChg chg="add del mod">
          <ac:chgData name="Dušan Slovák" userId="7bd2c92c-9c06-41c7-bf59-92bd9503a338" providerId="ADAL" clId="{2CE472D8-6B17-4A19-8732-153427AAF972}" dt="2023-09-12T11:43:50.038" v="707" actId="478"/>
          <ac:spMkLst>
            <pc:docMk/>
            <pc:sldMk cId="2072200668" sldId="259"/>
            <ac:spMk id="11" creationId="{94C76D04-9DEE-B6A1-45D0-DCDA58203547}"/>
          </ac:spMkLst>
        </pc:spChg>
        <pc:spChg chg="add mod">
          <ac:chgData name="Dušan Slovák" userId="7bd2c92c-9c06-41c7-bf59-92bd9503a338" providerId="ADAL" clId="{2CE472D8-6B17-4A19-8732-153427AAF972}" dt="2023-09-14T09:23:17.004" v="5714" actId="255"/>
          <ac:spMkLst>
            <pc:docMk/>
            <pc:sldMk cId="2072200668" sldId="259"/>
            <ac:spMk id="12" creationId="{D0C95A29-5C16-AB5F-D108-058243430344}"/>
          </ac:spMkLst>
        </pc:spChg>
        <pc:spChg chg="add mod">
          <ac:chgData name="Dušan Slovák" userId="7bd2c92c-9c06-41c7-bf59-92bd9503a338" providerId="ADAL" clId="{2CE472D8-6B17-4A19-8732-153427AAF972}" dt="2023-09-14T09:23:24.158" v="5715" actId="255"/>
          <ac:spMkLst>
            <pc:docMk/>
            <pc:sldMk cId="2072200668" sldId="259"/>
            <ac:spMk id="13" creationId="{9B77C302-00AB-150C-39FD-351C7CF46FF2}"/>
          </ac:spMkLst>
        </pc:spChg>
        <pc:spChg chg="add mod">
          <ac:chgData name="Dušan Slovák" userId="7bd2c92c-9c06-41c7-bf59-92bd9503a338" providerId="ADAL" clId="{2CE472D8-6B17-4A19-8732-153427AAF972}" dt="2023-09-14T09:23:02.169" v="5713" actId="113"/>
          <ac:spMkLst>
            <pc:docMk/>
            <pc:sldMk cId="2072200668" sldId="259"/>
            <ac:spMk id="14" creationId="{F023CA91-0268-69DB-4ADF-5286D49A3D1C}"/>
          </ac:spMkLst>
        </pc:spChg>
        <pc:cxnChg chg="add mod">
          <ac:chgData name="Dušan Slovák" userId="7bd2c92c-9c06-41c7-bf59-92bd9503a338" providerId="ADAL" clId="{2CE472D8-6B17-4A19-8732-153427AAF972}" dt="2023-09-12T11:54:34.642" v="888" actId="692"/>
          <ac:cxnSpMkLst>
            <pc:docMk/>
            <pc:sldMk cId="2072200668" sldId="259"/>
            <ac:cxnSpMk id="16" creationId="{DA074275-14B9-AC29-3C74-D76ADAE900C2}"/>
          </ac:cxnSpMkLst>
        </pc:cxnChg>
        <pc:cxnChg chg="add mod">
          <ac:chgData name="Dušan Slovák" userId="7bd2c92c-9c06-41c7-bf59-92bd9503a338" providerId="ADAL" clId="{2CE472D8-6B17-4A19-8732-153427AAF972}" dt="2023-09-14T09:22:37.409" v="5711" actId="1076"/>
          <ac:cxnSpMkLst>
            <pc:docMk/>
            <pc:sldMk cId="2072200668" sldId="259"/>
            <ac:cxnSpMk id="18" creationId="{11FAF2D0-9398-5A7E-F581-E43B0FEA8CA9}"/>
          </ac:cxnSpMkLst>
        </pc:cxnChg>
        <pc:cxnChg chg="add mod">
          <ac:chgData name="Dušan Slovák" userId="7bd2c92c-9c06-41c7-bf59-92bd9503a338" providerId="ADAL" clId="{2CE472D8-6B17-4A19-8732-153427AAF972}" dt="2023-09-12T14:39:45.265" v="1879" actId="14100"/>
          <ac:cxnSpMkLst>
            <pc:docMk/>
            <pc:sldMk cId="2072200668" sldId="259"/>
            <ac:cxnSpMk id="20" creationId="{460D866D-755B-C101-BACE-F1F3E762D91C}"/>
          </ac:cxnSpMkLst>
        </pc:cxnChg>
        <pc:cxnChg chg="add mod">
          <ac:chgData name="Dušan Slovák" userId="7bd2c92c-9c06-41c7-bf59-92bd9503a338" providerId="ADAL" clId="{2CE472D8-6B17-4A19-8732-153427AAF972}" dt="2023-09-12T14:39:40.842" v="1878" actId="14100"/>
          <ac:cxnSpMkLst>
            <pc:docMk/>
            <pc:sldMk cId="2072200668" sldId="259"/>
            <ac:cxnSpMk id="22" creationId="{72E43323-3184-BEB8-681C-AE5E64965934}"/>
          </ac:cxnSpMkLst>
        </pc:cxnChg>
        <pc:cxnChg chg="add mod">
          <ac:chgData name="Dušan Slovák" userId="7bd2c92c-9c06-41c7-bf59-92bd9503a338" providerId="ADAL" clId="{2CE472D8-6B17-4A19-8732-153427AAF972}" dt="2023-09-12T14:39:17.871" v="1873" actId="14100"/>
          <ac:cxnSpMkLst>
            <pc:docMk/>
            <pc:sldMk cId="2072200668" sldId="259"/>
            <ac:cxnSpMk id="24" creationId="{CF07FA8B-751D-0884-7C27-63CFA00C3937}"/>
          </ac:cxnSpMkLst>
        </pc:cxnChg>
        <pc:cxnChg chg="add mod">
          <ac:chgData name="Dušan Slovák" userId="7bd2c92c-9c06-41c7-bf59-92bd9503a338" providerId="ADAL" clId="{2CE472D8-6B17-4A19-8732-153427AAF972}" dt="2023-09-12T14:39:13.790" v="1872" actId="14100"/>
          <ac:cxnSpMkLst>
            <pc:docMk/>
            <pc:sldMk cId="2072200668" sldId="259"/>
            <ac:cxnSpMk id="26" creationId="{56FD19CB-7795-61DA-0A62-5D31D19968F5}"/>
          </ac:cxnSpMkLst>
        </pc:cxnChg>
      </pc:sldChg>
      <pc:sldChg chg="addSp delSp modSp new mod setBg">
        <pc:chgData name="Dušan Slovák" userId="7bd2c92c-9c06-41c7-bf59-92bd9503a338" providerId="ADAL" clId="{2CE472D8-6B17-4A19-8732-153427AAF972}" dt="2023-09-12T14:49:10.693" v="1930" actId="1076"/>
        <pc:sldMkLst>
          <pc:docMk/>
          <pc:sldMk cId="3693684972" sldId="260"/>
        </pc:sldMkLst>
        <pc:spChg chg="mod">
          <ac:chgData name="Dušan Slovák" userId="7bd2c92c-9c06-41c7-bf59-92bd9503a338" providerId="ADAL" clId="{2CE472D8-6B17-4A19-8732-153427AAF972}" dt="2023-09-12T13:44:32.221" v="1074" actId="27636"/>
          <ac:spMkLst>
            <pc:docMk/>
            <pc:sldMk cId="3693684972" sldId="260"/>
            <ac:spMk id="2" creationId="{AED6838A-D094-BB98-D82B-A6B22457FC27}"/>
          </ac:spMkLst>
        </pc:spChg>
        <pc:spChg chg="mod">
          <ac:chgData name="Dušan Slovák" userId="7bd2c92c-9c06-41c7-bf59-92bd9503a338" providerId="ADAL" clId="{2CE472D8-6B17-4A19-8732-153427AAF972}" dt="2023-09-12T13:57:38.963" v="1190" actId="255"/>
          <ac:spMkLst>
            <pc:docMk/>
            <pc:sldMk cId="3693684972" sldId="260"/>
            <ac:spMk id="3" creationId="{C7DEF783-0147-4E3C-4BBC-56E481DF8C6D}"/>
          </ac:spMkLst>
        </pc:spChg>
        <pc:spChg chg="add mod">
          <ac:chgData name="Dušan Slovák" userId="7bd2c92c-9c06-41c7-bf59-92bd9503a338" providerId="ADAL" clId="{2CE472D8-6B17-4A19-8732-153427AAF972}" dt="2023-09-12T13:47:23.149" v="1087"/>
          <ac:spMkLst>
            <pc:docMk/>
            <pc:sldMk cId="3693684972" sldId="260"/>
            <ac:spMk id="4" creationId="{F1193426-FE47-A043-272A-7C810BB5A5B4}"/>
          </ac:spMkLst>
        </pc:spChg>
        <pc:spChg chg="add mod">
          <ac:chgData name="Dušan Slovák" userId="7bd2c92c-9c06-41c7-bf59-92bd9503a338" providerId="ADAL" clId="{2CE472D8-6B17-4A19-8732-153427AAF972}" dt="2023-09-12T13:49:07.758" v="1098" actId="14100"/>
          <ac:spMkLst>
            <pc:docMk/>
            <pc:sldMk cId="3693684972" sldId="260"/>
            <ac:spMk id="5" creationId="{07B010ED-2FAB-807F-2C99-BB77BE5A19E2}"/>
          </ac:spMkLst>
        </pc:spChg>
        <pc:spChg chg="add mod">
          <ac:chgData name="Dušan Slovák" userId="7bd2c92c-9c06-41c7-bf59-92bd9503a338" providerId="ADAL" clId="{2CE472D8-6B17-4A19-8732-153427AAF972}" dt="2023-09-12T14:49:10.693" v="1930" actId="1076"/>
          <ac:spMkLst>
            <pc:docMk/>
            <pc:sldMk cId="3693684972" sldId="260"/>
            <ac:spMk id="6" creationId="{8315F2D8-F572-0EB0-CFD9-EAE735C75900}"/>
          </ac:spMkLst>
        </pc:spChg>
        <pc:spChg chg="add mod">
          <ac:chgData name="Dušan Slovák" userId="7bd2c92c-9c06-41c7-bf59-92bd9503a338" providerId="ADAL" clId="{2CE472D8-6B17-4A19-8732-153427AAF972}" dt="2023-09-12T14:23:14.540" v="1728" actId="1076"/>
          <ac:spMkLst>
            <pc:docMk/>
            <pc:sldMk cId="3693684972" sldId="260"/>
            <ac:spMk id="7" creationId="{BD61C3E5-4448-92E6-A1C1-CBBD33FDD255}"/>
          </ac:spMkLst>
        </pc:spChg>
        <pc:spChg chg="add mod">
          <ac:chgData name="Dušan Slovák" userId="7bd2c92c-9c06-41c7-bf59-92bd9503a338" providerId="ADAL" clId="{2CE472D8-6B17-4A19-8732-153427AAF972}" dt="2023-09-12T14:22:33.632" v="1722" actId="14100"/>
          <ac:spMkLst>
            <pc:docMk/>
            <pc:sldMk cId="3693684972" sldId="260"/>
            <ac:spMk id="8" creationId="{8DC7949B-489C-29FA-A1A6-DF6B8A44925C}"/>
          </ac:spMkLst>
        </pc:spChg>
        <pc:spChg chg="add mod">
          <ac:chgData name="Dušan Slovák" userId="7bd2c92c-9c06-41c7-bf59-92bd9503a338" providerId="ADAL" clId="{2CE472D8-6B17-4A19-8732-153427AAF972}" dt="2023-09-12T14:02:42.590" v="1327"/>
          <ac:spMkLst>
            <pc:docMk/>
            <pc:sldMk cId="3693684972" sldId="260"/>
            <ac:spMk id="9" creationId="{63A77DD2-01BD-31C3-2BDD-7163A2A54C91}"/>
          </ac:spMkLst>
        </pc:spChg>
        <pc:spChg chg="add mod">
          <ac:chgData name="Dušan Slovák" userId="7bd2c92c-9c06-41c7-bf59-92bd9503a338" providerId="ADAL" clId="{2CE472D8-6B17-4A19-8732-153427AAF972}" dt="2023-09-12T14:24:17.615" v="1737" actId="20577"/>
          <ac:spMkLst>
            <pc:docMk/>
            <pc:sldMk cId="3693684972" sldId="260"/>
            <ac:spMk id="10" creationId="{3716870C-6BED-C2A0-64E2-4D94C2EC79AF}"/>
          </ac:spMkLst>
        </pc:spChg>
        <pc:spChg chg="add mod">
          <ac:chgData name="Dušan Slovák" userId="7bd2c92c-9c06-41c7-bf59-92bd9503a338" providerId="ADAL" clId="{2CE472D8-6B17-4A19-8732-153427AAF972}" dt="2023-09-12T14:34:02.203" v="1840" actId="20577"/>
          <ac:spMkLst>
            <pc:docMk/>
            <pc:sldMk cId="3693684972" sldId="260"/>
            <ac:spMk id="11" creationId="{AE1C927B-F93F-B980-A7EB-907BF0F5A114}"/>
          </ac:spMkLst>
        </pc:spChg>
        <pc:spChg chg="add mod">
          <ac:chgData name="Dušan Slovák" userId="7bd2c92c-9c06-41c7-bf59-92bd9503a338" providerId="ADAL" clId="{2CE472D8-6B17-4A19-8732-153427AAF972}" dt="2023-09-12T14:35:43.298" v="1849" actId="14100"/>
          <ac:spMkLst>
            <pc:docMk/>
            <pc:sldMk cId="3693684972" sldId="260"/>
            <ac:spMk id="12" creationId="{07BCE3C0-5835-CA07-126B-C21AA19EEC10}"/>
          </ac:spMkLst>
        </pc:spChg>
        <pc:spChg chg="add mod">
          <ac:chgData name="Dušan Slovák" userId="7bd2c92c-9c06-41c7-bf59-92bd9503a338" providerId="ADAL" clId="{2CE472D8-6B17-4A19-8732-153427AAF972}" dt="2023-09-12T14:35:46.852" v="1850" actId="14100"/>
          <ac:spMkLst>
            <pc:docMk/>
            <pc:sldMk cId="3693684972" sldId="260"/>
            <ac:spMk id="13" creationId="{8A645711-0FCB-6A20-D696-008AE9F226E3}"/>
          </ac:spMkLst>
        </pc:spChg>
        <pc:spChg chg="add mod">
          <ac:chgData name="Dušan Slovák" userId="7bd2c92c-9c06-41c7-bf59-92bd9503a338" providerId="ADAL" clId="{2CE472D8-6B17-4A19-8732-153427AAF972}" dt="2023-09-12T14:48:40.900" v="1929" actId="207"/>
          <ac:spMkLst>
            <pc:docMk/>
            <pc:sldMk cId="3693684972" sldId="260"/>
            <ac:spMk id="14" creationId="{64D4B38C-62B7-1A8F-3AB3-6C42FDCEBD26}"/>
          </ac:spMkLst>
        </pc:spChg>
        <pc:spChg chg="add mod">
          <ac:chgData name="Dušan Slovák" userId="7bd2c92c-9c06-41c7-bf59-92bd9503a338" providerId="ADAL" clId="{2CE472D8-6B17-4A19-8732-153427AAF972}" dt="2023-09-12T14:36:43.793" v="1856" actId="20577"/>
          <ac:spMkLst>
            <pc:docMk/>
            <pc:sldMk cId="3693684972" sldId="260"/>
            <ac:spMk id="15" creationId="{A5433E6A-F8F9-980F-55DA-84D1440C0AA2}"/>
          </ac:spMkLst>
        </pc:spChg>
        <pc:spChg chg="add del mod">
          <ac:chgData name="Dušan Slovák" userId="7bd2c92c-9c06-41c7-bf59-92bd9503a338" providerId="ADAL" clId="{2CE472D8-6B17-4A19-8732-153427AAF972}" dt="2023-09-12T14:10:11.753" v="1438" actId="11529"/>
          <ac:spMkLst>
            <pc:docMk/>
            <pc:sldMk cId="3693684972" sldId="260"/>
            <ac:spMk id="16" creationId="{E001B52E-6D5F-7438-B7DA-CDE2E643E21D}"/>
          </ac:spMkLst>
        </pc:spChg>
        <pc:spChg chg="add del mod">
          <ac:chgData name="Dušan Slovák" userId="7bd2c92c-9c06-41c7-bf59-92bd9503a338" providerId="ADAL" clId="{2CE472D8-6B17-4A19-8732-153427AAF972}" dt="2023-09-12T14:12:46.292" v="1452" actId="11529"/>
          <ac:spMkLst>
            <pc:docMk/>
            <pc:sldMk cId="3693684972" sldId="260"/>
            <ac:spMk id="21" creationId="{FCD58476-557A-D97F-42E7-2BAF9C6B8821}"/>
          </ac:spMkLst>
        </pc:spChg>
        <pc:spChg chg="add mod">
          <ac:chgData name="Dušan Slovák" userId="7bd2c92c-9c06-41c7-bf59-92bd9503a338" providerId="ADAL" clId="{2CE472D8-6B17-4A19-8732-153427AAF972}" dt="2023-09-12T14:23:35.657" v="1732" actId="14100"/>
          <ac:spMkLst>
            <pc:docMk/>
            <pc:sldMk cId="3693684972" sldId="260"/>
            <ac:spMk id="35" creationId="{9B6967AE-2CAF-F2E8-E42B-0FE7848A4110}"/>
          </ac:spMkLst>
        </pc:spChg>
        <pc:cxnChg chg="add del">
          <ac:chgData name="Dušan Slovák" userId="7bd2c92c-9c06-41c7-bf59-92bd9503a338" providerId="ADAL" clId="{2CE472D8-6B17-4A19-8732-153427AAF972}" dt="2023-09-12T14:10:45.393" v="1440" actId="478"/>
          <ac:cxnSpMkLst>
            <pc:docMk/>
            <pc:sldMk cId="3693684972" sldId="260"/>
            <ac:cxnSpMk id="18" creationId="{809E9527-CA99-18D3-CEBD-FD8ADFCA0A96}"/>
          </ac:cxnSpMkLst>
        </pc:cxnChg>
        <pc:cxnChg chg="add del">
          <ac:chgData name="Dušan Slovák" userId="7bd2c92c-9c06-41c7-bf59-92bd9503a338" providerId="ADAL" clId="{2CE472D8-6B17-4A19-8732-153427AAF972}" dt="2023-09-12T14:11:07.978" v="1442" actId="478"/>
          <ac:cxnSpMkLst>
            <pc:docMk/>
            <pc:sldMk cId="3693684972" sldId="260"/>
            <ac:cxnSpMk id="20" creationId="{C093745F-5F45-91DC-0F8D-42977DEF5B7A}"/>
          </ac:cxnSpMkLst>
        </pc:cxnChg>
        <pc:cxnChg chg="add mod">
          <ac:chgData name="Dušan Slovák" userId="7bd2c92c-9c06-41c7-bf59-92bd9503a338" providerId="ADAL" clId="{2CE472D8-6B17-4A19-8732-153427AAF972}" dt="2023-09-12T14:31:54.232" v="1819" actId="14100"/>
          <ac:cxnSpMkLst>
            <pc:docMk/>
            <pc:sldMk cId="3693684972" sldId="260"/>
            <ac:cxnSpMk id="23" creationId="{D0CFBC45-F592-74AE-8985-CE0AD1D5FC75}"/>
          </ac:cxnSpMkLst>
        </pc:cxnChg>
        <pc:cxnChg chg="add mod">
          <ac:chgData name="Dušan Slovák" userId="7bd2c92c-9c06-41c7-bf59-92bd9503a338" providerId="ADAL" clId="{2CE472D8-6B17-4A19-8732-153427AAF972}" dt="2023-09-12T14:32:01.625" v="1820" actId="14100"/>
          <ac:cxnSpMkLst>
            <pc:docMk/>
            <pc:sldMk cId="3693684972" sldId="260"/>
            <ac:cxnSpMk id="25" creationId="{7C8BAF7D-A045-A64A-EEA0-C9653472A440}"/>
          </ac:cxnSpMkLst>
        </pc:cxnChg>
        <pc:cxnChg chg="add mod">
          <ac:chgData name="Dušan Slovák" userId="7bd2c92c-9c06-41c7-bf59-92bd9503a338" providerId="ADAL" clId="{2CE472D8-6B17-4A19-8732-153427AAF972}" dt="2023-09-12T14:35:46.852" v="1850" actId="14100"/>
          <ac:cxnSpMkLst>
            <pc:docMk/>
            <pc:sldMk cId="3693684972" sldId="260"/>
            <ac:cxnSpMk id="27" creationId="{7F482BB4-315B-4CB5-3B2B-F61748DEB6D1}"/>
          </ac:cxnSpMkLst>
        </pc:cxnChg>
        <pc:cxnChg chg="add mod">
          <ac:chgData name="Dušan Slovák" userId="7bd2c92c-9c06-41c7-bf59-92bd9503a338" providerId="ADAL" clId="{2CE472D8-6B17-4A19-8732-153427AAF972}" dt="2023-09-12T14:26:55.514" v="1749" actId="14100"/>
          <ac:cxnSpMkLst>
            <pc:docMk/>
            <pc:sldMk cId="3693684972" sldId="260"/>
            <ac:cxnSpMk id="29" creationId="{DFEDD0CB-BDB9-29CB-4729-99E243EC8FA5}"/>
          </ac:cxnSpMkLst>
        </pc:cxnChg>
        <pc:cxnChg chg="add del mod">
          <ac:chgData name="Dušan Slovák" userId="7bd2c92c-9c06-41c7-bf59-92bd9503a338" providerId="ADAL" clId="{2CE472D8-6B17-4A19-8732-153427AAF972}" dt="2023-09-12T14:26:17.173" v="1745" actId="478"/>
          <ac:cxnSpMkLst>
            <pc:docMk/>
            <pc:sldMk cId="3693684972" sldId="260"/>
            <ac:cxnSpMk id="31" creationId="{A4C5D105-2A1E-9551-F872-E8D85B460590}"/>
          </ac:cxnSpMkLst>
        </pc:cxnChg>
        <pc:cxnChg chg="add mod">
          <ac:chgData name="Dušan Slovák" userId="7bd2c92c-9c06-41c7-bf59-92bd9503a338" providerId="ADAL" clId="{2CE472D8-6B17-4A19-8732-153427AAF972}" dt="2023-09-12T14:35:04.467" v="1848" actId="14100"/>
          <ac:cxnSpMkLst>
            <pc:docMk/>
            <pc:sldMk cId="3693684972" sldId="260"/>
            <ac:cxnSpMk id="55" creationId="{C1E1D1F0-4AA7-F8A2-8F39-1AB45FD0082C}"/>
          </ac:cxnSpMkLst>
        </pc:cxnChg>
      </pc:sldChg>
      <pc:sldChg chg="addSp delSp modSp new mod">
        <pc:chgData name="Dušan Slovák" userId="7bd2c92c-9c06-41c7-bf59-92bd9503a338" providerId="ADAL" clId="{2CE472D8-6B17-4A19-8732-153427AAF972}" dt="2023-09-14T06:59:36.323" v="3047" actId="14100"/>
        <pc:sldMkLst>
          <pc:docMk/>
          <pc:sldMk cId="62663858" sldId="261"/>
        </pc:sldMkLst>
        <pc:spChg chg="add mod">
          <ac:chgData name="Dušan Slovák" userId="7bd2c92c-9c06-41c7-bf59-92bd9503a338" providerId="ADAL" clId="{2CE472D8-6B17-4A19-8732-153427AAF972}" dt="2023-09-14T06:47:48.380" v="2908" actId="2711"/>
          <ac:spMkLst>
            <pc:docMk/>
            <pc:sldMk cId="62663858" sldId="261"/>
            <ac:spMk id="2" creationId="{1E507927-1D8C-CEB1-B278-85EAD40D19EB}"/>
          </ac:spMkLst>
        </pc:spChg>
        <pc:spChg chg="del mod">
          <ac:chgData name="Dušan Slovák" userId="7bd2c92c-9c06-41c7-bf59-92bd9503a338" providerId="ADAL" clId="{2CE472D8-6B17-4A19-8732-153427AAF972}" dt="2023-09-12T14:43:40.541" v="1913" actId="478"/>
          <ac:spMkLst>
            <pc:docMk/>
            <pc:sldMk cId="62663858" sldId="261"/>
            <ac:spMk id="2" creationId="{F1F82A64-9958-8466-2758-3104052837D3}"/>
          </ac:spMkLst>
        </pc:spChg>
        <pc:spChg chg="mod">
          <ac:chgData name="Dušan Slovák" userId="7bd2c92c-9c06-41c7-bf59-92bd9503a338" providerId="ADAL" clId="{2CE472D8-6B17-4A19-8732-153427AAF972}" dt="2023-09-14T06:58:36.791" v="3039" actId="255"/>
          <ac:spMkLst>
            <pc:docMk/>
            <pc:sldMk cId="62663858" sldId="261"/>
            <ac:spMk id="3" creationId="{667A95EB-2DC1-7AD1-2C22-5210B282E03F}"/>
          </ac:spMkLst>
        </pc:spChg>
        <pc:spChg chg="add mod">
          <ac:chgData name="Dušan Slovák" userId="7bd2c92c-9c06-41c7-bf59-92bd9503a338" providerId="ADAL" clId="{2CE472D8-6B17-4A19-8732-153427AAF972}" dt="2023-09-13T13:52:29.862" v="2592" actId="1076"/>
          <ac:spMkLst>
            <pc:docMk/>
            <pc:sldMk cId="62663858" sldId="261"/>
            <ac:spMk id="4" creationId="{F95058C8-DC07-04CB-D87A-678135D530AB}"/>
          </ac:spMkLst>
        </pc:spChg>
        <pc:spChg chg="add mod">
          <ac:chgData name="Dušan Slovák" userId="7bd2c92c-9c06-41c7-bf59-92bd9503a338" providerId="ADAL" clId="{2CE472D8-6B17-4A19-8732-153427AAF972}" dt="2023-09-14T06:59:01.275" v="3041" actId="14100"/>
          <ac:spMkLst>
            <pc:docMk/>
            <pc:sldMk cId="62663858" sldId="261"/>
            <ac:spMk id="5" creationId="{FBDD76F5-B1FF-AA12-5CD7-1EED27BF902F}"/>
          </ac:spMkLst>
        </pc:spChg>
        <pc:spChg chg="add mod">
          <ac:chgData name="Dušan Slovák" userId="7bd2c92c-9c06-41c7-bf59-92bd9503a338" providerId="ADAL" clId="{2CE472D8-6B17-4A19-8732-153427AAF972}" dt="2023-09-14T06:57:50.496" v="3034" actId="1076"/>
          <ac:spMkLst>
            <pc:docMk/>
            <pc:sldMk cId="62663858" sldId="261"/>
            <ac:spMk id="6" creationId="{E88C0BF8-EC45-B3D0-3723-154438703C21}"/>
          </ac:spMkLst>
        </pc:spChg>
        <pc:spChg chg="add del mod">
          <ac:chgData name="Dušan Slovák" userId="7bd2c92c-9c06-41c7-bf59-92bd9503a338" providerId="ADAL" clId="{2CE472D8-6B17-4A19-8732-153427AAF972}" dt="2023-09-13T13:48:06.509" v="2535" actId="478"/>
          <ac:spMkLst>
            <pc:docMk/>
            <pc:sldMk cId="62663858" sldId="261"/>
            <ac:spMk id="7" creationId="{C002EBCB-18B8-0E90-F064-C76D9AD168DF}"/>
          </ac:spMkLst>
        </pc:spChg>
        <pc:spChg chg="add mod">
          <ac:chgData name="Dušan Slovák" userId="7bd2c92c-9c06-41c7-bf59-92bd9503a338" providerId="ADAL" clId="{2CE472D8-6B17-4A19-8732-153427AAF972}" dt="2023-09-14T06:58:15.210" v="3037" actId="14100"/>
          <ac:spMkLst>
            <pc:docMk/>
            <pc:sldMk cId="62663858" sldId="261"/>
            <ac:spMk id="8" creationId="{BED0E988-1015-FCBC-056A-B87F27E9CD84}"/>
          </ac:spMkLst>
        </pc:spChg>
        <pc:spChg chg="add del mod">
          <ac:chgData name="Dušan Slovák" userId="7bd2c92c-9c06-41c7-bf59-92bd9503a338" providerId="ADAL" clId="{2CE472D8-6B17-4A19-8732-153427AAF972}" dt="2023-09-13T13:51:53.101" v="2590" actId="1076"/>
          <ac:spMkLst>
            <pc:docMk/>
            <pc:sldMk cId="62663858" sldId="261"/>
            <ac:spMk id="9" creationId="{0C754B19-D5EE-0AA8-9346-9FE243183E27}"/>
          </ac:spMkLst>
        </pc:spChg>
        <pc:spChg chg="add mod">
          <ac:chgData name="Dušan Slovák" userId="7bd2c92c-9c06-41c7-bf59-92bd9503a338" providerId="ADAL" clId="{2CE472D8-6B17-4A19-8732-153427AAF972}" dt="2023-09-14T06:59:36.323" v="3047" actId="14100"/>
          <ac:spMkLst>
            <pc:docMk/>
            <pc:sldMk cId="62663858" sldId="261"/>
            <ac:spMk id="10" creationId="{0614ECA5-86EE-F17E-3E93-F438A774350B}"/>
          </ac:spMkLst>
        </pc:spChg>
        <pc:cxnChg chg="add mod">
          <ac:chgData name="Dušan Slovák" userId="7bd2c92c-9c06-41c7-bf59-92bd9503a338" providerId="ADAL" clId="{2CE472D8-6B17-4A19-8732-153427AAF972}" dt="2023-09-14T06:57:50.496" v="3034" actId="1076"/>
          <ac:cxnSpMkLst>
            <pc:docMk/>
            <pc:sldMk cId="62663858" sldId="261"/>
            <ac:cxnSpMk id="12" creationId="{67DF2F74-552D-6E94-6D7A-69EDCC73FB81}"/>
          </ac:cxnSpMkLst>
        </pc:cxnChg>
        <pc:cxnChg chg="add mod">
          <ac:chgData name="Dušan Slovák" userId="7bd2c92c-9c06-41c7-bf59-92bd9503a338" providerId="ADAL" clId="{2CE472D8-6B17-4A19-8732-153427AAF972}" dt="2023-09-14T06:58:15.210" v="3037" actId="14100"/>
          <ac:cxnSpMkLst>
            <pc:docMk/>
            <pc:sldMk cId="62663858" sldId="261"/>
            <ac:cxnSpMk id="14" creationId="{F65EEEEC-28A9-4FE8-8797-32520DE46240}"/>
          </ac:cxnSpMkLst>
        </pc:cxnChg>
      </pc:sldChg>
      <pc:sldChg chg="addSp delSp modSp new mod setBg">
        <pc:chgData name="Dušan Slovák" userId="7bd2c92c-9c06-41c7-bf59-92bd9503a338" providerId="ADAL" clId="{2CE472D8-6B17-4A19-8732-153427AAF972}" dt="2023-09-14T08:09:56.793" v="3820" actId="20577"/>
        <pc:sldMkLst>
          <pc:docMk/>
          <pc:sldMk cId="2405355736" sldId="262"/>
        </pc:sldMkLst>
        <pc:spChg chg="del mod">
          <ac:chgData name="Dušan Slovák" userId="7bd2c92c-9c06-41c7-bf59-92bd9503a338" providerId="ADAL" clId="{2CE472D8-6B17-4A19-8732-153427AAF972}" dt="2023-09-13T14:03:11.280" v="2723" actId="478"/>
          <ac:spMkLst>
            <pc:docMk/>
            <pc:sldMk cId="2405355736" sldId="262"/>
            <ac:spMk id="2" creationId="{98E9895E-005D-CA0F-61AD-7E3D3A0361F9}"/>
          </ac:spMkLst>
        </pc:spChg>
        <pc:spChg chg="add mod">
          <ac:chgData name="Dušan Slovák" userId="7bd2c92c-9c06-41c7-bf59-92bd9503a338" providerId="ADAL" clId="{2CE472D8-6B17-4A19-8732-153427AAF972}" dt="2023-09-14T06:56:17.263" v="3023" actId="14100"/>
          <ac:spMkLst>
            <pc:docMk/>
            <pc:sldMk cId="2405355736" sldId="262"/>
            <ac:spMk id="2" creationId="{C2AB2720-8AD9-C1F7-3B42-C4199CAF0F1F}"/>
          </ac:spMkLst>
        </pc:spChg>
        <pc:spChg chg="mod">
          <ac:chgData name="Dušan Slovák" userId="7bd2c92c-9c06-41c7-bf59-92bd9503a338" providerId="ADAL" clId="{2CE472D8-6B17-4A19-8732-153427AAF972}" dt="2023-09-14T06:55:59.486" v="3019" actId="1076"/>
          <ac:spMkLst>
            <pc:docMk/>
            <pc:sldMk cId="2405355736" sldId="262"/>
            <ac:spMk id="3" creationId="{DA97F5A8-CAFB-61D8-F9A5-774C75EAC028}"/>
          </ac:spMkLst>
        </pc:spChg>
        <pc:spChg chg="add mod">
          <ac:chgData name="Dušan Slovák" userId="7bd2c92c-9c06-41c7-bf59-92bd9503a338" providerId="ADAL" clId="{2CE472D8-6B17-4A19-8732-153427AAF972}" dt="2023-09-14T08:08:53.590" v="3800" actId="255"/>
          <ac:spMkLst>
            <pc:docMk/>
            <pc:sldMk cId="2405355736" sldId="262"/>
            <ac:spMk id="4" creationId="{6BED5205-26F2-4823-5A12-ABC309412375}"/>
          </ac:spMkLst>
        </pc:spChg>
        <pc:spChg chg="add del mod">
          <ac:chgData name="Dušan Slovák" userId="7bd2c92c-9c06-41c7-bf59-92bd9503a338" providerId="ADAL" clId="{2CE472D8-6B17-4A19-8732-153427AAF972}" dt="2023-09-14T06:41:01.469" v="2735"/>
          <ac:spMkLst>
            <pc:docMk/>
            <pc:sldMk cId="2405355736" sldId="262"/>
            <ac:spMk id="5" creationId="{EEC25D86-8068-36F1-0393-57C95522870C}"/>
          </ac:spMkLst>
        </pc:spChg>
        <pc:spChg chg="add del mod">
          <ac:chgData name="Dušan Slovák" userId="7bd2c92c-9c06-41c7-bf59-92bd9503a338" providerId="ADAL" clId="{2CE472D8-6B17-4A19-8732-153427AAF972}" dt="2023-09-14T06:44:06.407" v="2854" actId="478"/>
          <ac:spMkLst>
            <pc:docMk/>
            <pc:sldMk cId="2405355736" sldId="262"/>
            <ac:spMk id="7" creationId="{1102F0E1-EA0B-6A9A-B2F7-06DBA5842420}"/>
          </ac:spMkLst>
        </pc:spChg>
        <pc:spChg chg="add mod">
          <ac:chgData name="Dušan Slovák" userId="7bd2c92c-9c06-41c7-bf59-92bd9503a338" providerId="ADAL" clId="{2CE472D8-6B17-4A19-8732-153427AAF972}" dt="2023-09-14T08:09:56.793" v="3820" actId="20577"/>
          <ac:spMkLst>
            <pc:docMk/>
            <pc:sldMk cId="2405355736" sldId="262"/>
            <ac:spMk id="8" creationId="{6CCCDFE5-2D0E-D528-0D95-C37CD4A41AA1}"/>
          </ac:spMkLst>
        </pc:spChg>
        <pc:spChg chg="add mod">
          <ac:chgData name="Dušan Slovák" userId="7bd2c92c-9c06-41c7-bf59-92bd9503a338" providerId="ADAL" clId="{2CE472D8-6B17-4A19-8732-153427AAF972}" dt="2023-09-14T06:56:53.735" v="3030" actId="14100"/>
          <ac:spMkLst>
            <pc:docMk/>
            <pc:sldMk cId="2405355736" sldId="262"/>
            <ac:spMk id="9" creationId="{E44E619D-E263-0970-FC8B-809BA8C8E70C}"/>
          </ac:spMkLst>
        </pc:spChg>
        <pc:spChg chg="add mod">
          <ac:chgData name="Dušan Slovák" userId="7bd2c92c-9c06-41c7-bf59-92bd9503a338" providerId="ADAL" clId="{2CE472D8-6B17-4A19-8732-153427AAF972}" dt="2023-09-14T06:46:04.127" v="2887" actId="20577"/>
          <ac:spMkLst>
            <pc:docMk/>
            <pc:sldMk cId="2405355736" sldId="262"/>
            <ac:spMk id="10" creationId="{5449417E-265F-3410-8F58-AA59B9A025B4}"/>
          </ac:spMkLst>
        </pc:spChg>
        <pc:spChg chg="add mod">
          <ac:chgData name="Dušan Slovák" userId="7bd2c92c-9c06-41c7-bf59-92bd9503a338" providerId="ADAL" clId="{2CE472D8-6B17-4A19-8732-153427AAF972}" dt="2023-09-14T08:09:39.552" v="3813" actId="20577"/>
          <ac:spMkLst>
            <pc:docMk/>
            <pc:sldMk cId="2405355736" sldId="262"/>
            <ac:spMk id="11" creationId="{9A2538F1-42CD-44FE-205E-7117610E811D}"/>
          </ac:spMkLst>
        </pc:spChg>
        <pc:spChg chg="add mod">
          <ac:chgData name="Dušan Slovák" userId="7bd2c92c-9c06-41c7-bf59-92bd9503a338" providerId="ADAL" clId="{2CE472D8-6B17-4A19-8732-153427AAF972}" dt="2023-09-14T06:55:01.331" v="3010" actId="14100"/>
          <ac:spMkLst>
            <pc:docMk/>
            <pc:sldMk cId="2405355736" sldId="262"/>
            <ac:spMk id="12" creationId="{8943E585-8DA6-C165-6431-C40E59EC596A}"/>
          </ac:spMkLst>
        </pc:spChg>
        <pc:cxnChg chg="add mod">
          <ac:chgData name="Dušan Slovák" userId="7bd2c92c-9c06-41c7-bf59-92bd9503a338" providerId="ADAL" clId="{2CE472D8-6B17-4A19-8732-153427AAF972}" dt="2023-09-14T08:09:34.183" v="3811" actId="14100"/>
          <ac:cxnSpMkLst>
            <pc:docMk/>
            <pc:sldMk cId="2405355736" sldId="262"/>
            <ac:cxnSpMk id="14" creationId="{773DC76C-C0C9-E1A3-DFEF-53BFDF151FA9}"/>
          </ac:cxnSpMkLst>
        </pc:cxnChg>
        <pc:cxnChg chg="add mod">
          <ac:chgData name="Dušan Slovák" userId="7bd2c92c-9c06-41c7-bf59-92bd9503a338" providerId="ADAL" clId="{2CE472D8-6B17-4A19-8732-153427AAF972}" dt="2023-09-14T08:09:34.183" v="3811" actId="14100"/>
          <ac:cxnSpMkLst>
            <pc:docMk/>
            <pc:sldMk cId="2405355736" sldId="262"/>
            <ac:cxnSpMk id="16" creationId="{B4C3C055-427B-25F1-8DE4-946BE7DD3AD2}"/>
          </ac:cxnSpMkLst>
        </pc:cxnChg>
      </pc:sldChg>
      <pc:sldChg chg="addSp delSp modSp new mod">
        <pc:chgData name="Dušan Slovák" userId="7bd2c92c-9c06-41c7-bf59-92bd9503a338" providerId="ADAL" clId="{2CE472D8-6B17-4A19-8732-153427AAF972}" dt="2023-09-14T07:20:51.143" v="3239" actId="20577"/>
        <pc:sldMkLst>
          <pc:docMk/>
          <pc:sldMk cId="2328817134" sldId="263"/>
        </pc:sldMkLst>
        <pc:spChg chg="del mod">
          <ac:chgData name="Dušan Slovák" userId="7bd2c92c-9c06-41c7-bf59-92bd9503a338" providerId="ADAL" clId="{2CE472D8-6B17-4A19-8732-153427AAF972}" dt="2023-09-14T07:02:33.414" v="3058" actId="478"/>
          <ac:spMkLst>
            <pc:docMk/>
            <pc:sldMk cId="2328817134" sldId="263"/>
            <ac:spMk id="2" creationId="{55FC6799-242A-3108-3162-E9A2F9FB96F2}"/>
          </ac:spMkLst>
        </pc:spChg>
        <pc:spChg chg="mod">
          <ac:chgData name="Dušan Slovák" userId="7bd2c92c-9c06-41c7-bf59-92bd9503a338" providerId="ADAL" clId="{2CE472D8-6B17-4A19-8732-153427AAF972}" dt="2023-09-14T07:20:51.143" v="3239" actId="20577"/>
          <ac:spMkLst>
            <pc:docMk/>
            <pc:sldMk cId="2328817134" sldId="263"/>
            <ac:spMk id="3" creationId="{D0301A8E-CE46-AF0E-0190-78DCD6526433}"/>
          </ac:spMkLst>
        </pc:spChg>
        <pc:spChg chg="add mod">
          <ac:chgData name="Dušan Slovák" userId="7bd2c92c-9c06-41c7-bf59-92bd9503a338" providerId="ADAL" clId="{2CE472D8-6B17-4A19-8732-153427AAF972}" dt="2023-09-14T07:14:56.200" v="3111" actId="20577"/>
          <ac:spMkLst>
            <pc:docMk/>
            <pc:sldMk cId="2328817134" sldId="263"/>
            <ac:spMk id="4" creationId="{7652EE1E-C303-2B75-4807-42EABE834457}"/>
          </ac:spMkLst>
        </pc:spChg>
        <pc:spChg chg="add mod">
          <ac:chgData name="Dušan Slovák" userId="7bd2c92c-9c06-41c7-bf59-92bd9503a338" providerId="ADAL" clId="{2CE472D8-6B17-4A19-8732-153427AAF972}" dt="2023-09-14T07:17:09.768" v="3139" actId="1076"/>
          <ac:spMkLst>
            <pc:docMk/>
            <pc:sldMk cId="2328817134" sldId="263"/>
            <ac:spMk id="5" creationId="{CFB18C43-4B95-0F7A-FAA5-B4A88F0CBEB8}"/>
          </ac:spMkLst>
        </pc:spChg>
        <pc:spChg chg="add mod">
          <ac:chgData name="Dušan Slovák" userId="7bd2c92c-9c06-41c7-bf59-92bd9503a338" providerId="ADAL" clId="{2CE472D8-6B17-4A19-8732-153427AAF972}" dt="2023-09-14T07:17:18.750" v="3140" actId="14100"/>
          <ac:spMkLst>
            <pc:docMk/>
            <pc:sldMk cId="2328817134" sldId="263"/>
            <ac:spMk id="6" creationId="{2AE7679C-B07B-FE5C-98CA-1341AA55A6D2}"/>
          </ac:spMkLst>
        </pc:spChg>
        <pc:spChg chg="add del mod">
          <ac:chgData name="Dušan Slovák" userId="7bd2c92c-9c06-41c7-bf59-92bd9503a338" providerId="ADAL" clId="{2CE472D8-6B17-4A19-8732-153427AAF972}" dt="2023-09-14T07:12:21.651" v="3096" actId="478"/>
          <ac:spMkLst>
            <pc:docMk/>
            <pc:sldMk cId="2328817134" sldId="263"/>
            <ac:spMk id="7" creationId="{6774C0BB-3FB3-9C13-FDDD-6372BE87C0D9}"/>
          </ac:spMkLst>
        </pc:spChg>
        <pc:spChg chg="add mod">
          <ac:chgData name="Dušan Slovák" userId="7bd2c92c-9c06-41c7-bf59-92bd9503a338" providerId="ADAL" clId="{2CE472D8-6B17-4A19-8732-153427AAF972}" dt="2023-09-14T07:17:02.667" v="3138" actId="1076"/>
          <ac:spMkLst>
            <pc:docMk/>
            <pc:sldMk cId="2328817134" sldId="263"/>
            <ac:spMk id="8" creationId="{5DC50C78-51F8-BAD4-36F4-399E8FAC7B1F}"/>
          </ac:spMkLst>
        </pc:spChg>
        <pc:spChg chg="add mod">
          <ac:chgData name="Dušan Slovák" userId="7bd2c92c-9c06-41c7-bf59-92bd9503a338" providerId="ADAL" clId="{2CE472D8-6B17-4A19-8732-153427AAF972}" dt="2023-09-14T07:16:59.023" v="3137" actId="14100"/>
          <ac:spMkLst>
            <pc:docMk/>
            <pc:sldMk cId="2328817134" sldId="263"/>
            <ac:spMk id="11" creationId="{E6345E8C-4ED5-7DB5-55B0-ED0265C6F3E6}"/>
          </ac:spMkLst>
        </pc:spChg>
        <pc:cxnChg chg="add mod">
          <ac:chgData name="Dušan Slovák" userId="7bd2c92c-9c06-41c7-bf59-92bd9503a338" providerId="ADAL" clId="{2CE472D8-6B17-4A19-8732-153427AAF972}" dt="2023-09-14T07:17:09.768" v="3139" actId="1076"/>
          <ac:cxnSpMkLst>
            <pc:docMk/>
            <pc:sldMk cId="2328817134" sldId="263"/>
            <ac:cxnSpMk id="10" creationId="{2329EBF8-1415-C9B3-FC99-0549218F9467}"/>
          </ac:cxnSpMkLst>
        </pc:cxnChg>
      </pc:sldChg>
      <pc:sldChg chg="addSp delSp modSp new mod setBg">
        <pc:chgData name="Dušan Slovák" userId="7bd2c92c-9c06-41c7-bf59-92bd9503a338" providerId="ADAL" clId="{2CE472D8-6B17-4A19-8732-153427AAF972}" dt="2023-09-14T08:05:27.747" v="3777" actId="207"/>
        <pc:sldMkLst>
          <pc:docMk/>
          <pc:sldMk cId="278026668" sldId="264"/>
        </pc:sldMkLst>
        <pc:spChg chg="del mod">
          <ac:chgData name="Dušan Slovák" userId="7bd2c92c-9c06-41c7-bf59-92bd9503a338" providerId="ADAL" clId="{2CE472D8-6B17-4A19-8732-153427AAF972}" dt="2023-09-14T07:28:45.867" v="3243" actId="478"/>
          <ac:spMkLst>
            <pc:docMk/>
            <pc:sldMk cId="278026668" sldId="264"/>
            <ac:spMk id="2" creationId="{9B631A8A-CD98-B349-2219-AF7C5763E99C}"/>
          </ac:spMkLst>
        </pc:spChg>
        <pc:spChg chg="mod">
          <ac:chgData name="Dušan Slovák" userId="7bd2c92c-9c06-41c7-bf59-92bd9503a338" providerId="ADAL" clId="{2CE472D8-6B17-4A19-8732-153427AAF972}" dt="2023-09-14T07:48:51.018" v="3690" actId="20577"/>
          <ac:spMkLst>
            <pc:docMk/>
            <pc:sldMk cId="278026668" sldId="264"/>
            <ac:spMk id="3" creationId="{2CEAB75D-3B16-B1C3-2839-75A6C3D94A8C}"/>
          </ac:spMkLst>
        </pc:spChg>
        <pc:spChg chg="add mod">
          <ac:chgData name="Dušan Slovák" userId="7bd2c92c-9c06-41c7-bf59-92bd9503a338" providerId="ADAL" clId="{2CE472D8-6B17-4A19-8732-153427AAF972}" dt="2023-09-14T08:01:02.848" v="3748" actId="20577"/>
          <ac:spMkLst>
            <pc:docMk/>
            <pc:sldMk cId="278026668" sldId="264"/>
            <ac:spMk id="4" creationId="{C7B03BBD-58B9-43EF-42E2-CB56A740E3D6}"/>
          </ac:spMkLst>
        </pc:spChg>
        <pc:spChg chg="add mod">
          <ac:chgData name="Dušan Slovák" userId="7bd2c92c-9c06-41c7-bf59-92bd9503a338" providerId="ADAL" clId="{2CE472D8-6B17-4A19-8732-153427AAF972}" dt="2023-09-14T07:57:56.129" v="3727" actId="14100"/>
          <ac:spMkLst>
            <pc:docMk/>
            <pc:sldMk cId="278026668" sldId="264"/>
            <ac:spMk id="5" creationId="{95B946CB-DFDA-1063-1E0E-BC273F888F31}"/>
          </ac:spMkLst>
        </pc:spChg>
        <pc:spChg chg="add mod">
          <ac:chgData name="Dušan Slovák" userId="7bd2c92c-9c06-41c7-bf59-92bd9503a338" providerId="ADAL" clId="{2CE472D8-6B17-4A19-8732-153427AAF972}" dt="2023-09-14T07:49:26.176" v="3694" actId="14100"/>
          <ac:spMkLst>
            <pc:docMk/>
            <pc:sldMk cId="278026668" sldId="264"/>
            <ac:spMk id="6" creationId="{0428A4CA-E39D-2A20-7ECE-7F08D79C3CF9}"/>
          </ac:spMkLst>
        </pc:spChg>
        <pc:spChg chg="add mod">
          <ac:chgData name="Dušan Slovák" userId="7bd2c92c-9c06-41c7-bf59-92bd9503a338" providerId="ADAL" clId="{2CE472D8-6B17-4A19-8732-153427AAF972}" dt="2023-09-14T07:58:08.535" v="3730" actId="1076"/>
          <ac:spMkLst>
            <pc:docMk/>
            <pc:sldMk cId="278026668" sldId="264"/>
            <ac:spMk id="7" creationId="{EB7701C8-BA4B-5595-CFEF-0FE4AFF92CE7}"/>
          </ac:spMkLst>
        </pc:spChg>
        <pc:spChg chg="add mod">
          <ac:chgData name="Dušan Slovák" userId="7bd2c92c-9c06-41c7-bf59-92bd9503a338" providerId="ADAL" clId="{2CE472D8-6B17-4A19-8732-153427AAF972}" dt="2023-09-14T07:58:05.868" v="3729" actId="1076"/>
          <ac:spMkLst>
            <pc:docMk/>
            <pc:sldMk cId="278026668" sldId="264"/>
            <ac:spMk id="8" creationId="{AD551C6B-1F56-7C4F-BF91-D852D31FD0F9}"/>
          </ac:spMkLst>
        </pc:spChg>
        <pc:spChg chg="add mod">
          <ac:chgData name="Dušan Slovák" userId="7bd2c92c-9c06-41c7-bf59-92bd9503a338" providerId="ADAL" clId="{2CE472D8-6B17-4A19-8732-153427AAF972}" dt="2023-09-14T07:59:25.196" v="3736" actId="1076"/>
          <ac:spMkLst>
            <pc:docMk/>
            <pc:sldMk cId="278026668" sldId="264"/>
            <ac:spMk id="9" creationId="{D622E28E-5403-AB3E-1AB1-252973BA8FE3}"/>
          </ac:spMkLst>
        </pc:spChg>
        <pc:spChg chg="add mod">
          <ac:chgData name="Dušan Slovák" userId="7bd2c92c-9c06-41c7-bf59-92bd9503a338" providerId="ADAL" clId="{2CE472D8-6B17-4A19-8732-153427AAF972}" dt="2023-09-14T08:04:22.286" v="3771" actId="20577"/>
          <ac:spMkLst>
            <pc:docMk/>
            <pc:sldMk cId="278026668" sldId="264"/>
            <ac:spMk id="10" creationId="{98D62B7D-6B8C-215D-C216-BF3BFE169032}"/>
          </ac:spMkLst>
        </pc:spChg>
        <pc:spChg chg="add del mod">
          <ac:chgData name="Dušan Slovák" userId="7bd2c92c-9c06-41c7-bf59-92bd9503a338" providerId="ADAL" clId="{2CE472D8-6B17-4A19-8732-153427AAF972}" dt="2023-09-14T07:57:29.371" v="3721" actId="478"/>
          <ac:spMkLst>
            <pc:docMk/>
            <pc:sldMk cId="278026668" sldId="264"/>
            <ac:spMk id="11" creationId="{25B15724-83FD-5418-A32D-E938E98F7FDB}"/>
          </ac:spMkLst>
        </pc:spChg>
        <pc:spChg chg="add del">
          <ac:chgData name="Dušan Slovák" userId="7bd2c92c-9c06-41c7-bf59-92bd9503a338" providerId="ADAL" clId="{2CE472D8-6B17-4A19-8732-153427AAF972}" dt="2023-09-14T07:57:30.251" v="3722" actId="478"/>
          <ac:spMkLst>
            <pc:docMk/>
            <pc:sldMk cId="278026668" sldId="264"/>
            <ac:spMk id="12" creationId="{BE5B805B-D208-A60E-A2AB-F83369F4F279}"/>
          </ac:spMkLst>
        </pc:spChg>
        <pc:spChg chg="add del">
          <ac:chgData name="Dušan Slovák" userId="7bd2c92c-9c06-41c7-bf59-92bd9503a338" providerId="ADAL" clId="{2CE472D8-6B17-4A19-8732-153427AAF972}" dt="2023-09-14T07:57:31.027" v="3723" actId="478"/>
          <ac:spMkLst>
            <pc:docMk/>
            <pc:sldMk cId="278026668" sldId="264"/>
            <ac:spMk id="13" creationId="{EC7EBAAE-B87C-066C-DDE3-FFDAAC6C877D}"/>
          </ac:spMkLst>
        </pc:spChg>
        <pc:spChg chg="add del">
          <ac:chgData name="Dušan Slovák" userId="7bd2c92c-9c06-41c7-bf59-92bd9503a338" providerId="ADAL" clId="{2CE472D8-6B17-4A19-8732-153427AAF972}" dt="2023-09-14T07:57:31.891" v="3724" actId="478"/>
          <ac:spMkLst>
            <pc:docMk/>
            <pc:sldMk cId="278026668" sldId="264"/>
            <ac:spMk id="14" creationId="{4155DE54-3462-B66E-0EB5-828D8010DFBC}"/>
          </ac:spMkLst>
        </pc:spChg>
        <pc:spChg chg="add del">
          <ac:chgData name="Dušan Slovák" userId="7bd2c92c-9c06-41c7-bf59-92bd9503a338" providerId="ADAL" clId="{2CE472D8-6B17-4A19-8732-153427AAF972}" dt="2023-09-14T07:57:32.721" v="3725" actId="478"/>
          <ac:spMkLst>
            <pc:docMk/>
            <pc:sldMk cId="278026668" sldId="264"/>
            <ac:spMk id="15" creationId="{9E0F16EF-B004-11F7-F419-BDDE3F620883}"/>
          </ac:spMkLst>
        </pc:spChg>
        <pc:spChg chg="add mod">
          <ac:chgData name="Dušan Slovák" userId="7bd2c92c-9c06-41c7-bf59-92bd9503a338" providerId="ADAL" clId="{2CE472D8-6B17-4A19-8732-153427AAF972}" dt="2023-09-14T07:59:17.216" v="3735" actId="14100"/>
          <ac:spMkLst>
            <pc:docMk/>
            <pc:sldMk cId="278026668" sldId="264"/>
            <ac:spMk id="18" creationId="{EC68FE0C-D76B-DDB5-6B05-06C61FFD519B}"/>
          </ac:spMkLst>
        </pc:spChg>
        <pc:spChg chg="add mod">
          <ac:chgData name="Dušan Slovák" userId="7bd2c92c-9c06-41c7-bf59-92bd9503a338" providerId="ADAL" clId="{2CE472D8-6B17-4A19-8732-153427AAF972}" dt="2023-09-14T08:02:30.782" v="3756" actId="14100"/>
          <ac:spMkLst>
            <pc:docMk/>
            <pc:sldMk cId="278026668" sldId="264"/>
            <ac:spMk id="20" creationId="{49FDFDBD-EEE6-440E-FFB9-49E62E751D72}"/>
          </ac:spMkLst>
        </pc:spChg>
        <pc:spChg chg="add mod">
          <ac:chgData name="Dušan Slovák" userId="7bd2c92c-9c06-41c7-bf59-92bd9503a338" providerId="ADAL" clId="{2CE472D8-6B17-4A19-8732-153427AAF972}" dt="2023-09-14T08:04:37.335" v="3772" actId="688"/>
          <ac:spMkLst>
            <pc:docMk/>
            <pc:sldMk cId="278026668" sldId="264"/>
            <ac:spMk id="21" creationId="{514B7EF3-48D3-333C-AE79-1CB1D051635E}"/>
          </ac:spMkLst>
        </pc:spChg>
        <pc:spChg chg="add mod">
          <ac:chgData name="Dušan Slovák" userId="7bd2c92c-9c06-41c7-bf59-92bd9503a338" providerId="ADAL" clId="{2CE472D8-6B17-4A19-8732-153427AAF972}" dt="2023-09-14T08:05:27.747" v="3777" actId="207"/>
          <ac:spMkLst>
            <pc:docMk/>
            <pc:sldMk cId="278026668" sldId="264"/>
            <ac:spMk id="22" creationId="{091BD9B7-E9C9-14F9-05C3-09B724193017}"/>
          </ac:spMkLst>
        </pc:spChg>
        <pc:cxnChg chg="add mod">
          <ac:chgData name="Dušan Slovák" userId="7bd2c92c-9c06-41c7-bf59-92bd9503a338" providerId="ADAL" clId="{2CE472D8-6B17-4A19-8732-153427AAF972}" dt="2023-09-14T07:59:25.196" v="3736" actId="1076"/>
          <ac:cxnSpMkLst>
            <pc:docMk/>
            <pc:sldMk cId="278026668" sldId="264"/>
            <ac:cxnSpMk id="17" creationId="{29E65AA4-C6CF-599E-C5D2-D60C3943D79C}"/>
          </ac:cxnSpMkLst>
        </pc:cxnChg>
      </pc:sldChg>
      <pc:sldChg chg="addSp delSp modSp new mod setBg">
        <pc:chgData name="Dušan Slovák" userId="7bd2c92c-9c06-41c7-bf59-92bd9503a338" providerId="ADAL" clId="{2CE472D8-6B17-4A19-8732-153427AAF972}" dt="2023-09-14T09:18:06.494" v="5670" actId="255"/>
        <pc:sldMkLst>
          <pc:docMk/>
          <pc:sldMk cId="3354113193" sldId="265"/>
        </pc:sldMkLst>
        <pc:spChg chg="del mod">
          <ac:chgData name="Dušan Slovák" userId="7bd2c92c-9c06-41c7-bf59-92bd9503a338" providerId="ADAL" clId="{2CE472D8-6B17-4A19-8732-153427AAF972}" dt="2023-09-14T08:11:22.609" v="3825" actId="478"/>
          <ac:spMkLst>
            <pc:docMk/>
            <pc:sldMk cId="3354113193" sldId="265"/>
            <ac:spMk id="2" creationId="{E0115747-F9FD-80E9-623C-82C8FDA8902D}"/>
          </ac:spMkLst>
        </pc:spChg>
        <pc:spChg chg="del mod">
          <ac:chgData name="Dušan Slovák" userId="7bd2c92c-9c06-41c7-bf59-92bd9503a338" providerId="ADAL" clId="{2CE472D8-6B17-4A19-8732-153427AAF972}" dt="2023-09-14T08:23:12.933" v="4012" actId="478"/>
          <ac:spMkLst>
            <pc:docMk/>
            <pc:sldMk cId="3354113193" sldId="265"/>
            <ac:spMk id="3" creationId="{537DC570-03FA-E161-821D-E00D50E33E43}"/>
          </ac:spMkLst>
        </pc:spChg>
        <pc:spChg chg="add mod">
          <ac:chgData name="Dušan Slovák" userId="7bd2c92c-9c06-41c7-bf59-92bd9503a338" providerId="ADAL" clId="{2CE472D8-6B17-4A19-8732-153427AAF972}" dt="2023-09-14T08:25:38.788" v="4052" actId="20577"/>
          <ac:spMkLst>
            <pc:docMk/>
            <pc:sldMk cId="3354113193" sldId="265"/>
            <ac:spMk id="4" creationId="{C2C7CCA2-BCF0-83C9-82C5-B47B9C5C6E6F}"/>
          </ac:spMkLst>
        </pc:spChg>
        <pc:spChg chg="add mod">
          <ac:chgData name="Dušan Slovák" userId="7bd2c92c-9c06-41c7-bf59-92bd9503a338" providerId="ADAL" clId="{2CE472D8-6B17-4A19-8732-153427AAF972}" dt="2023-09-14T08:25:18.193" v="4041" actId="1076"/>
          <ac:spMkLst>
            <pc:docMk/>
            <pc:sldMk cId="3354113193" sldId="265"/>
            <ac:spMk id="5" creationId="{1976BDA1-BA2A-B735-29AB-5F41B10EDD60}"/>
          </ac:spMkLst>
        </pc:spChg>
        <pc:spChg chg="add mod">
          <ac:chgData name="Dušan Slovák" userId="7bd2c92c-9c06-41c7-bf59-92bd9503a338" providerId="ADAL" clId="{2CE472D8-6B17-4A19-8732-153427AAF972}" dt="2023-09-14T09:17:12.400" v="5662" actId="255"/>
          <ac:spMkLst>
            <pc:docMk/>
            <pc:sldMk cId="3354113193" sldId="265"/>
            <ac:spMk id="6" creationId="{F6C6E20F-4001-49BF-33B0-4BFE0980B866}"/>
          </ac:spMkLst>
        </pc:spChg>
        <pc:spChg chg="add mod">
          <ac:chgData name="Dušan Slovák" userId="7bd2c92c-9c06-41c7-bf59-92bd9503a338" providerId="ADAL" clId="{2CE472D8-6B17-4A19-8732-153427AAF972}" dt="2023-09-14T09:17:26.644" v="5666" actId="255"/>
          <ac:spMkLst>
            <pc:docMk/>
            <pc:sldMk cId="3354113193" sldId="265"/>
            <ac:spMk id="7" creationId="{3A96AAF9-8264-8021-6153-F3DD317AEA2D}"/>
          </ac:spMkLst>
        </pc:spChg>
        <pc:spChg chg="add mod">
          <ac:chgData name="Dušan Slovák" userId="7bd2c92c-9c06-41c7-bf59-92bd9503a338" providerId="ADAL" clId="{2CE472D8-6B17-4A19-8732-153427AAF972}" dt="2023-09-14T09:17:37.560" v="5668" actId="255"/>
          <ac:spMkLst>
            <pc:docMk/>
            <pc:sldMk cId="3354113193" sldId="265"/>
            <ac:spMk id="10" creationId="{5AA92CA6-643A-7750-3B54-E492504771A9}"/>
          </ac:spMkLst>
        </pc:spChg>
        <pc:spChg chg="add mod">
          <ac:chgData name="Dušan Slovák" userId="7bd2c92c-9c06-41c7-bf59-92bd9503a338" providerId="ADAL" clId="{2CE472D8-6B17-4A19-8732-153427AAF972}" dt="2023-09-14T09:18:06.494" v="5670" actId="255"/>
          <ac:spMkLst>
            <pc:docMk/>
            <pc:sldMk cId="3354113193" sldId="265"/>
            <ac:spMk id="11" creationId="{ED96619D-468B-0873-B443-4A354D49474F}"/>
          </ac:spMkLst>
        </pc:spChg>
        <pc:spChg chg="add mod">
          <ac:chgData name="Dušan Slovák" userId="7bd2c92c-9c06-41c7-bf59-92bd9503a338" providerId="ADAL" clId="{2CE472D8-6B17-4A19-8732-153427AAF972}" dt="2023-09-14T08:23:47.949" v="4018" actId="207"/>
          <ac:spMkLst>
            <pc:docMk/>
            <pc:sldMk cId="3354113193" sldId="265"/>
            <ac:spMk id="12" creationId="{6476A125-510B-B457-8197-EA1DCE739F36}"/>
          </ac:spMkLst>
        </pc:spChg>
        <pc:spChg chg="add mod">
          <ac:chgData name="Dušan Slovák" userId="7bd2c92c-9c06-41c7-bf59-92bd9503a338" providerId="ADAL" clId="{2CE472D8-6B17-4A19-8732-153427AAF972}" dt="2023-09-14T08:33:43.076" v="4178" actId="255"/>
          <ac:spMkLst>
            <pc:docMk/>
            <pc:sldMk cId="3354113193" sldId="265"/>
            <ac:spMk id="13" creationId="{F7583011-19D8-8947-ECAD-D18DAAD5ECD9}"/>
          </ac:spMkLst>
        </pc:spChg>
        <pc:spChg chg="add del mod">
          <ac:chgData name="Dušan Slovák" userId="7bd2c92c-9c06-41c7-bf59-92bd9503a338" providerId="ADAL" clId="{2CE472D8-6B17-4A19-8732-153427AAF972}" dt="2023-09-14T08:40:18.722" v="4215" actId="478"/>
          <ac:spMkLst>
            <pc:docMk/>
            <pc:sldMk cId="3354113193" sldId="265"/>
            <ac:spMk id="22" creationId="{2D02F906-8536-AAC8-46AC-642C75FB5839}"/>
          </ac:spMkLst>
        </pc:spChg>
        <pc:cxnChg chg="add">
          <ac:chgData name="Dušan Slovák" userId="7bd2c92c-9c06-41c7-bf59-92bd9503a338" providerId="ADAL" clId="{2CE472D8-6B17-4A19-8732-153427AAF972}" dt="2023-09-14T08:34:06.118" v="4179" actId="11529"/>
          <ac:cxnSpMkLst>
            <pc:docMk/>
            <pc:sldMk cId="3354113193" sldId="265"/>
            <ac:cxnSpMk id="15" creationId="{37AEC476-BC9F-2A15-C1BF-61BABD116E53}"/>
          </ac:cxnSpMkLst>
        </pc:cxnChg>
        <pc:cxnChg chg="add mod">
          <ac:chgData name="Dušan Slovák" userId="7bd2c92c-9c06-41c7-bf59-92bd9503a338" providerId="ADAL" clId="{2CE472D8-6B17-4A19-8732-153427AAF972}" dt="2023-09-14T09:17:16.264" v="5664" actId="1076"/>
          <ac:cxnSpMkLst>
            <pc:docMk/>
            <pc:sldMk cId="3354113193" sldId="265"/>
            <ac:cxnSpMk id="17" creationId="{4ADAE30F-5089-9E34-9576-7C0A9D726C88}"/>
          </ac:cxnSpMkLst>
        </pc:cxnChg>
        <pc:cxnChg chg="add">
          <ac:chgData name="Dušan Slovák" userId="7bd2c92c-9c06-41c7-bf59-92bd9503a338" providerId="ADAL" clId="{2CE472D8-6B17-4A19-8732-153427AAF972}" dt="2023-09-14T08:34:37.151" v="4181" actId="11529"/>
          <ac:cxnSpMkLst>
            <pc:docMk/>
            <pc:sldMk cId="3354113193" sldId="265"/>
            <ac:cxnSpMk id="19" creationId="{72B68784-58F5-D23D-90A8-989E52C3B15C}"/>
          </ac:cxnSpMkLst>
        </pc:cxnChg>
        <pc:cxnChg chg="add">
          <ac:chgData name="Dušan Slovák" userId="7bd2c92c-9c06-41c7-bf59-92bd9503a338" providerId="ADAL" clId="{2CE472D8-6B17-4A19-8732-153427AAF972}" dt="2023-09-14T08:35:19.325" v="4182" actId="11529"/>
          <ac:cxnSpMkLst>
            <pc:docMk/>
            <pc:sldMk cId="3354113193" sldId="265"/>
            <ac:cxnSpMk id="21" creationId="{F2B485EF-CA5C-D328-D431-93AAD8564C91}"/>
          </ac:cxnSpMkLst>
        </pc:cxnChg>
      </pc:sldChg>
      <pc:sldChg chg="addSp delSp modSp new mod setBg">
        <pc:chgData name="Dušan Slovák" userId="7bd2c92c-9c06-41c7-bf59-92bd9503a338" providerId="ADAL" clId="{2CE472D8-6B17-4A19-8732-153427AAF972}" dt="2023-09-14T09:24:52.872" v="5717" actId="255"/>
        <pc:sldMkLst>
          <pc:docMk/>
          <pc:sldMk cId="614617658" sldId="266"/>
        </pc:sldMkLst>
        <pc:spChg chg="del mod">
          <ac:chgData name="Dušan Slovák" userId="7bd2c92c-9c06-41c7-bf59-92bd9503a338" providerId="ADAL" clId="{2CE472D8-6B17-4A19-8732-153427AAF972}" dt="2023-09-14T08:40:36.164" v="4219" actId="478"/>
          <ac:spMkLst>
            <pc:docMk/>
            <pc:sldMk cId="614617658" sldId="266"/>
            <ac:spMk id="2" creationId="{D4E24B10-D0C1-3F65-D746-0658CB1D0465}"/>
          </ac:spMkLst>
        </pc:spChg>
        <pc:spChg chg="mod">
          <ac:chgData name="Dušan Slovák" userId="7bd2c92c-9c06-41c7-bf59-92bd9503a338" providerId="ADAL" clId="{2CE472D8-6B17-4A19-8732-153427AAF972}" dt="2023-09-14T09:14:03.165" v="5656" actId="255"/>
          <ac:spMkLst>
            <pc:docMk/>
            <pc:sldMk cId="614617658" sldId="266"/>
            <ac:spMk id="3" creationId="{A3C92E92-AA94-FFD8-5ADB-CB0DB51AA173}"/>
          </ac:spMkLst>
        </pc:spChg>
        <pc:spChg chg="add mod">
          <ac:chgData name="Dušan Slovák" userId="7bd2c92c-9c06-41c7-bf59-92bd9503a338" providerId="ADAL" clId="{2CE472D8-6B17-4A19-8732-153427AAF972}" dt="2023-09-14T09:24:52.872" v="5717" actId="255"/>
          <ac:spMkLst>
            <pc:docMk/>
            <pc:sldMk cId="614617658" sldId="266"/>
            <ac:spMk id="4" creationId="{17A143AC-2CF0-83DE-5874-DB12322459FB}"/>
          </ac:spMkLst>
        </pc:spChg>
        <pc:spChg chg="add mod">
          <ac:chgData name="Dušan Slovák" userId="7bd2c92c-9c06-41c7-bf59-92bd9503a338" providerId="ADAL" clId="{2CE472D8-6B17-4A19-8732-153427AAF972}" dt="2023-09-14T08:56:31.768" v="4529" actId="20577"/>
          <ac:spMkLst>
            <pc:docMk/>
            <pc:sldMk cId="614617658" sldId="266"/>
            <ac:spMk id="5" creationId="{228DD7A7-9BA0-6D7E-E4F6-C17E9198D700}"/>
          </ac:spMkLst>
        </pc:spChg>
        <pc:spChg chg="add mod">
          <ac:chgData name="Dušan Slovák" userId="7bd2c92c-9c06-41c7-bf59-92bd9503a338" providerId="ADAL" clId="{2CE472D8-6B17-4A19-8732-153427AAF972}" dt="2023-09-14T08:54:17.648" v="4446" actId="20577"/>
          <ac:spMkLst>
            <pc:docMk/>
            <pc:sldMk cId="614617658" sldId="266"/>
            <ac:spMk id="6" creationId="{F9B0B9F3-4ADD-4C3F-563C-28482B634F26}"/>
          </ac:spMkLst>
        </pc:spChg>
        <pc:spChg chg="add mod">
          <ac:chgData name="Dušan Slovák" userId="7bd2c92c-9c06-41c7-bf59-92bd9503a338" providerId="ADAL" clId="{2CE472D8-6B17-4A19-8732-153427AAF972}" dt="2023-09-14T09:13:05.543" v="5652" actId="1076"/>
          <ac:spMkLst>
            <pc:docMk/>
            <pc:sldMk cId="614617658" sldId="266"/>
            <ac:spMk id="11" creationId="{D12A4EC4-87CA-6909-36B9-3D654DDB9B36}"/>
          </ac:spMkLst>
        </pc:spChg>
        <pc:cxnChg chg="add mod">
          <ac:chgData name="Dušan Slovák" userId="7bd2c92c-9c06-41c7-bf59-92bd9503a338" providerId="ADAL" clId="{2CE472D8-6B17-4A19-8732-153427AAF972}" dt="2023-09-14T09:24:44.481" v="5716" actId="14100"/>
          <ac:cxnSpMkLst>
            <pc:docMk/>
            <pc:sldMk cId="614617658" sldId="266"/>
            <ac:cxnSpMk id="8" creationId="{135560AC-9C13-498E-3E19-34010C471AB4}"/>
          </ac:cxnSpMkLst>
        </pc:cxnChg>
        <pc:cxnChg chg="add">
          <ac:chgData name="Dušan Slovák" userId="7bd2c92c-9c06-41c7-bf59-92bd9503a338" providerId="ADAL" clId="{2CE472D8-6B17-4A19-8732-153427AAF972}" dt="2023-09-14T08:57:16.934" v="4531" actId="11529"/>
          <ac:cxnSpMkLst>
            <pc:docMk/>
            <pc:sldMk cId="614617658" sldId="266"/>
            <ac:cxnSpMk id="10" creationId="{10ED44EC-FC0E-8B65-A8E5-A2A33B8CDC6D}"/>
          </ac:cxnSpMkLst>
        </pc:cxnChg>
        <pc:cxnChg chg="add mod">
          <ac:chgData name="Dušan Slovák" userId="7bd2c92c-9c06-41c7-bf59-92bd9503a338" providerId="ADAL" clId="{2CE472D8-6B17-4A19-8732-153427AAF972}" dt="2023-09-14T09:13:15.201" v="5653" actId="14100"/>
          <ac:cxnSpMkLst>
            <pc:docMk/>
            <pc:sldMk cId="614617658" sldId="266"/>
            <ac:cxnSpMk id="13" creationId="{86C52E4E-225B-1A3E-6AFE-4C409B946CA8}"/>
          </ac:cxnSpMkLst>
        </pc:cxnChg>
      </pc:sldChg>
      <pc:sldChg chg="new del">
        <pc:chgData name="Dušan Slovák" userId="7bd2c92c-9c06-41c7-bf59-92bd9503a338" providerId="ADAL" clId="{2CE472D8-6B17-4A19-8732-153427AAF972}" dt="2023-09-14T09:16:18.071" v="5660" actId="2696"/>
        <pc:sldMkLst>
          <pc:docMk/>
          <pc:sldMk cId="2533154137" sldId="267"/>
        </pc:sldMkLst>
      </pc:sldChg>
      <pc:sldChg chg="add">
        <pc:chgData name="Dušan Slovák" userId="7bd2c92c-9c06-41c7-bf59-92bd9503a338" providerId="ADAL" clId="{2CE472D8-6B17-4A19-8732-153427AAF972}" dt="2023-09-14T09:16:11.704" v="5659"/>
        <pc:sldMkLst>
          <pc:docMk/>
          <pc:sldMk cId="1138541689" sldId="268"/>
        </pc:sldMkLst>
      </pc:sldChg>
      <pc:sldMasterChg chg="add addSldLayout">
        <pc:chgData name="Dušan Slovák" userId="7bd2c92c-9c06-41c7-bf59-92bd9503a338" providerId="ADAL" clId="{2CE472D8-6B17-4A19-8732-153427AAF972}" dt="2023-09-14T09:16:11.701" v="5658" actId="27028"/>
        <pc:sldMasterMkLst>
          <pc:docMk/>
          <pc:sldMasterMk cId="0" sldId="2147483648"/>
        </pc:sldMasterMkLst>
        <pc:sldLayoutChg chg="add">
          <pc:chgData name="Dušan Slovák" userId="7bd2c92c-9c06-41c7-bf59-92bd9503a338" providerId="ADAL" clId="{2CE472D8-6B17-4A19-8732-153427AAF972}" dt="2023-09-14T09:16:11.701" v="5658" actId="27028"/>
          <pc:sldLayoutMkLst>
            <pc:docMk/>
            <pc:sldMasterMk cId="0" sldId="2147483648"/>
            <pc:sldLayoutMk cId="0" sldId="2147483650"/>
          </pc:sldLayoutMkLst>
        </pc:sldLayoutChg>
      </pc:sldMasterChg>
      <pc:sldMasterChg chg="replId modSldLayout">
        <pc:chgData name="Dušan Slovák" userId="7bd2c92c-9c06-41c7-bf59-92bd9503a338" providerId="ADAL" clId="{2CE472D8-6B17-4A19-8732-153427AAF972}" dt="2023-09-14T09:16:11.701" v="5658" actId="27028"/>
        <pc:sldMasterMkLst>
          <pc:docMk/>
          <pc:sldMasterMk cId="3132214382" sldId="2147483660"/>
        </pc:sldMasterMkLst>
        <pc:sldLayoutChg chg="replId">
          <pc:chgData name="Dušan Slovák" userId="7bd2c92c-9c06-41c7-bf59-92bd9503a338" providerId="ADAL" clId="{2CE472D8-6B17-4A19-8732-153427AAF972}" dt="2023-09-14T09:16:11.701" v="5658" actId="27028"/>
          <pc:sldLayoutMkLst>
            <pc:docMk/>
            <pc:sldMasterMk cId="3132214382" sldId="2147483660"/>
            <pc:sldLayoutMk cId="2021062056" sldId="214748366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006CA-75A8-B568-7DF9-F46B1A4DA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55A372-3F7B-4D95-4BD9-02788B876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738FCCB-7AD9-51F3-83BC-A8CE8991A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BA13-BCDF-4816-9494-B1AE371DD91B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1616117-1530-DFA1-AB8F-5247F176C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B69DF5F-6C09-2F00-693C-0C9C4F971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8B1-2106-4D57-AB6F-480016A296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204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031CA-DD4C-5A20-E559-FB8E8BC4D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F65BB69-C33C-B861-180E-91166C54B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47BD68D-3261-BE97-4A16-0FBECA0C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BA13-BCDF-4816-9494-B1AE371DD91B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AAF2770-EFA6-BAB4-AFB7-B613E4B4B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104C51F-0C46-7ACA-1EA0-701C01AB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8B1-2106-4D57-AB6F-480016A296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153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A7535EFF-8A26-DE9F-A98A-F746273673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312EEB3-97C7-A93D-EC0B-1A5B05396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C0D1FEF-8A01-B342-1506-8BC013383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BA13-BCDF-4816-9494-B1AE371DD91B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1BBAEC0-F5A8-DEFC-0437-E79CBCC98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0AAF4F3-6F38-1D7B-15CC-69FDB1EAC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8B1-2106-4D57-AB6F-480016A296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269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CEEF1-9A71-5E05-2790-093C18964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F2EA883-868C-9732-DA39-4793881DE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161B528-847B-74B0-2D7B-E07E534D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BA13-BCDF-4816-9494-B1AE371DD91B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3488D83-BCCC-9729-301B-FAC1CDAFA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FBC0AF1-2273-70A8-1C05-2557510DD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8B1-2106-4D57-AB6F-480016A296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106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BEA8A7-C3A7-2FFE-93D8-6D6EEAB68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732FB3-BDB1-27B1-810C-F593C5958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077C58C-28E5-CFEF-A39E-5680FB73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BA13-BCDF-4816-9494-B1AE371DD91B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AF46F65-0094-9D42-1D47-DACF7DA46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FA13B5C-D0CC-B60D-56F4-38C036F6A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8B1-2106-4D57-AB6F-480016A296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724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164A2-5519-D8FF-8243-2B826876D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93611CF-D181-4496-82BF-740F42373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5E89C3D-62E4-45DB-AC32-959DF837B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1A3ABD0-6D05-2D71-7A33-7FD110F07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BA13-BCDF-4816-9494-B1AE371DD91B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3080DAE-3054-BAFE-3EAB-B52ED10CB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14587AE-6681-9EB2-98F6-33F7D288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8B1-2106-4D57-AB6F-480016A296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317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99BFA-1719-9815-BAEB-DA6B2605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BF1A64-A1D3-C769-A52E-CB4C96009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7CA7826-4790-5B89-9272-99ED6AC1B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DED5333-DBAE-E971-F867-31E1AB276C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89B03EC-1729-8F4A-E650-4BF8E96FD0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076D9800-93C2-EEB2-87F3-C6D4C898C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BA13-BCDF-4816-9494-B1AE371DD91B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ACE1B1F-F7A6-C01C-3C61-718275487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47F76632-2C43-1865-9BA7-52CD034E7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8B1-2106-4D57-AB6F-480016A296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092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0E9C35-B664-D9A0-7C37-59D1B620A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B02AE3B-9D59-854D-552C-57FED9FA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BA13-BCDF-4816-9494-B1AE371DD91B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B8AF67C-AC14-273F-6135-DFC855BB5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6729549-5BF0-0E13-1AAC-B93B306E7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8B1-2106-4D57-AB6F-480016A296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28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3633C05-23D0-1E5A-0352-C0FD099BA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BA13-BCDF-4816-9494-B1AE371DD91B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8EBF060-7E61-6A9E-6B72-21E54BD9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A8BB389-AAB7-CCAD-0A45-16798E1AE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8B1-2106-4D57-AB6F-480016A296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201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D44D7-61DB-074A-999F-3445566BD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F17CCE3-5685-88FA-1CA0-8E7ECD05D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2F96938-31CC-5F33-7559-3813F127F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97ABE40-7F27-F803-1E01-37040614B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BA13-BCDF-4816-9494-B1AE371DD91B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97F66E9-BAB7-7EA8-FEE4-3FE0C3004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9E0B51E-81C9-45C2-F295-C5876AC8E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8B1-2106-4D57-AB6F-480016A296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810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D7B3D9-A1EB-C3B2-854E-725864E01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39FB7BCE-EB31-85A9-F4CD-95E73861A4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5770294-FF07-C644-2C91-B69A1149C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468081D-F1D5-FCE0-D2F9-92616082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BA13-BCDF-4816-9494-B1AE371DD91B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86F6FA3-605A-4001-CCFA-BD388B4A2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8701719-C11F-8836-DD6D-D49F89C0C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8B1-2106-4D57-AB6F-480016A296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044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22BF5191-BD2A-1F55-8B3D-479742468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31565E-126C-5C0B-ED38-3D57F0AAD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235F9F3-AD4B-4A70-97E9-193A88684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2BA13-BCDF-4816-9494-B1AE371DD91B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551FF48-5153-6DAF-078C-BEEF424CE0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3020F34-F628-BA6B-32CD-FD5CE75D9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318B1-2106-4D57-AB6F-480016A296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221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ov-lex.sk/pravne-predpisy/SK/ZZ/2002/387/#paragraf-11.odsek-1.pismeno-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ov-lex.sk/pravne-predpisy/SK/ZZ/2002/387/#paragraf-1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1673B-B440-12B1-5599-F97DAF6E4E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r>
              <a:rPr lang="sk-SK" b="1" dirty="0">
                <a:latin typeface="Arial Black" panose="020B0A04020102020204" pitchFamily="34" charset="0"/>
              </a:rPr>
              <a:t>Krízové riadenie </a:t>
            </a:r>
            <a:br>
              <a:rPr lang="sk-SK" b="1" dirty="0">
                <a:latin typeface="Arial Black" panose="020B0A04020102020204" pitchFamily="34" charset="0"/>
              </a:rPr>
            </a:br>
            <a:r>
              <a:rPr lang="sk-SK" b="1" dirty="0">
                <a:latin typeface="Arial Black" panose="020B0A04020102020204" pitchFamily="34" charset="0"/>
              </a:rPr>
              <a:t>Slovenská republika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E8A85E-B9AC-29E2-39BB-343E03E63F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b="1" i="0" dirty="0">
              <a:effectLst/>
              <a:latin typeface="Open Sans" panose="020B0606030504020204" pitchFamily="34" charset="0"/>
            </a:endParaRPr>
          </a:p>
          <a:p>
            <a:r>
              <a:rPr lang="sk-SK" b="1" i="0" dirty="0">
                <a:effectLst/>
                <a:latin typeface="Open Sans" panose="020B0606030504020204" pitchFamily="34" charset="0"/>
              </a:rPr>
              <a:t>Zákon 387/2002 </a:t>
            </a:r>
            <a:r>
              <a:rPr lang="sk-SK" b="1" i="0" dirty="0" err="1">
                <a:effectLst/>
                <a:latin typeface="Open Sans" panose="020B0606030504020204" pitchFamily="34" charset="0"/>
              </a:rPr>
              <a:t>Z.z</a:t>
            </a:r>
            <a:r>
              <a:rPr lang="sk-SK" b="1" i="0" dirty="0">
                <a:effectLst/>
                <a:latin typeface="Open Sans" panose="020B0606030504020204" pitchFamily="34" charset="0"/>
              </a:rPr>
              <a:t>. </a:t>
            </a:r>
            <a:r>
              <a:rPr lang="sk-SK" sz="1800" b="1" i="0" dirty="0">
                <a:effectLst/>
                <a:latin typeface="Open Sans" panose="020B0606030504020204" pitchFamily="34" charset="0"/>
              </a:rPr>
              <a:t>o riadení štátu v krízových situáciách mimo času vojny a vojnového stavu v znení neskorších zmien a doplnkov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24878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3000" t="-2000" r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3C92E92-AA94-FFD8-5ADB-CB0DB51AA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340" y="1823936"/>
            <a:ext cx="10794459" cy="48492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Riaditeľ krajského riaditeľstva PZ v Bratislave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Riaditeľ Krajského riaditeľstva hasičského a záchranného zboru v Bratislave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Predseda bratislavského samosprávneho kraja (ním poverený zástupca)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Riaditeľ krajského centra podpory – ním poverený zástupca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Vedúci odboru krízového riadenia zdravotníctva Bratislavského kraja pri Univerzitnej nemocnici Bratislava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Zástupca odboru zdravotníctva bratislavského samosprávneho kraja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Referent krízového riadenia Bratislavského samosprávneho kraja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Vedúci odboru starostlivosti o životné prostredie Okresného úradu Bratislava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Vedúci odboru krízového riadenia a plánovania okresného úradu Bratislava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Riaditeľ odboru obrany štátu Okresného úradu Bratislava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Vedúci oddelenia IZS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Riaditeľ regionálneho úradu verejného zdravotníctva </a:t>
            </a:r>
            <a:r>
              <a:rPr lang="sk-SK" sz="1300" b="1" dirty="0" err="1">
                <a:latin typeface="Arial Black" panose="020B0A04020102020204" pitchFamily="34" charset="0"/>
                <a:cs typeface="Arial" panose="020B0604020202020204" pitchFamily="34" charset="0"/>
              </a:rPr>
              <a:t>hl.m</a:t>
            </a: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. SR Bratislavy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Vedúci lekár Krajského operačného strediska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Riaditeľ regionálnej veterinárnej a potravinovej správy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Riaditeľ Magistrátu hl. m. SR Bratislavy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Riaditeľ Úradu práce, soc. vecí a rodiny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300" b="1" dirty="0">
                <a:latin typeface="Arial Black" panose="020B0A04020102020204" pitchFamily="34" charset="0"/>
                <a:cs typeface="Arial" panose="020B0604020202020204" pitchFamily="34" charset="0"/>
              </a:rPr>
              <a:t>Veliteľ veliteľstva posádky Bratislava</a:t>
            </a:r>
          </a:p>
          <a:p>
            <a:pPr marL="0" indent="0">
              <a:buNone/>
            </a:pPr>
            <a:endParaRPr lang="sk-SK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17A143AC-2CF0-83DE-5874-DB12322459FB}"/>
              </a:ext>
            </a:extLst>
          </p:cNvPr>
          <p:cNvSpPr/>
          <p:nvPr/>
        </p:nvSpPr>
        <p:spPr>
          <a:xfrm>
            <a:off x="559340" y="184826"/>
            <a:ext cx="4756825" cy="9241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chemeClr val="tx1"/>
                </a:solidFill>
                <a:latin typeface="Arial Black" panose="020B0A04020102020204" pitchFamily="34" charset="0"/>
              </a:rPr>
              <a:t>Krízový štáb </a:t>
            </a:r>
          </a:p>
          <a:p>
            <a:pPr algn="ctr"/>
            <a:r>
              <a:rPr lang="sk-SK" sz="2000" dirty="0">
                <a:solidFill>
                  <a:schemeClr val="tx1"/>
                </a:solidFill>
                <a:latin typeface="Arial Black" panose="020B0A04020102020204" pitchFamily="34" charset="0"/>
              </a:rPr>
              <a:t>Okresného úradu Bratislava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228DD7A7-9BA0-6D7E-E4F6-C17E9198D700}"/>
              </a:ext>
            </a:extLst>
          </p:cNvPr>
          <p:cNvSpPr/>
          <p:nvPr/>
        </p:nvSpPr>
        <p:spPr>
          <a:xfrm>
            <a:off x="6400800" y="1108954"/>
            <a:ext cx="2996119" cy="4766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>
                <a:solidFill>
                  <a:schemeClr val="tx1"/>
                </a:solidFill>
                <a:latin typeface="Arial Black" panose="020B0A04020102020204" pitchFamily="34" charset="0"/>
              </a:rPr>
              <a:t>podpredseda </a:t>
            </a:r>
          </a:p>
          <a:p>
            <a:pPr algn="ctr"/>
            <a:r>
              <a:rPr lang="sk-SK" sz="1000" dirty="0">
                <a:solidFill>
                  <a:schemeClr val="tx1"/>
                </a:solidFill>
                <a:latin typeface="Arial Black" panose="020B0A04020102020204" pitchFamily="34" charset="0"/>
              </a:rPr>
              <a:t>vedúci odboru krízového riadenia Okresného úradu Bratislava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F9B0B9F3-4ADD-4C3F-563C-28482B634F26}"/>
              </a:ext>
            </a:extLst>
          </p:cNvPr>
          <p:cNvSpPr/>
          <p:nvPr/>
        </p:nvSpPr>
        <p:spPr>
          <a:xfrm>
            <a:off x="6400800" y="272376"/>
            <a:ext cx="2996119" cy="4766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Predseda</a:t>
            </a:r>
          </a:p>
          <a:p>
            <a:pPr algn="ctr"/>
            <a:r>
              <a:rPr lang="sk-SK" sz="10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prednosta Okresného úradu Bratislava</a:t>
            </a:r>
          </a:p>
        </p:txBody>
      </p:sp>
      <p:cxnSp>
        <p:nvCxnSpPr>
          <p:cNvPr id="8" name="Rovná spojovacia šípka 7">
            <a:extLst>
              <a:ext uri="{FF2B5EF4-FFF2-40B4-BE49-F238E27FC236}">
                <a16:creationId xmlns:a16="http://schemas.microsoft.com/office/drawing/2014/main" id="{135560AC-9C13-498E-3E19-34010C471AB4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 flipV="1">
            <a:off x="5316165" y="510704"/>
            <a:ext cx="1084635" cy="13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10ED44EC-FC0E-8B65-A8E5-A2A33B8CDC6D}"/>
              </a:ext>
            </a:extLst>
          </p:cNvPr>
          <p:cNvCxnSpPr>
            <a:stCxn id="6" idx="2"/>
            <a:endCxn id="5" idx="0"/>
          </p:cNvCxnSpPr>
          <p:nvPr/>
        </p:nvCxnSpPr>
        <p:spPr>
          <a:xfrm>
            <a:off x="7898860" y="749031"/>
            <a:ext cx="0" cy="359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ĺžnik 10">
            <a:extLst>
              <a:ext uri="{FF2B5EF4-FFF2-40B4-BE49-F238E27FC236}">
                <a16:creationId xmlns:a16="http://schemas.microsoft.com/office/drawing/2014/main" id="{D12A4EC4-87CA-6909-36B9-3D654DDB9B36}"/>
              </a:ext>
            </a:extLst>
          </p:cNvPr>
          <p:cNvSpPr/>
          <p:nvPr/>
        </p:nvSpPr>
        <p:spPr>
          <a:xfrm>
            <a:off x="559340" y="1439694"/>
            <a:ext cx="1546697" cy="2918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člen</a:t>
            </a:r>
          </a:p>
        </p:txBody>
      </p:sp>
      <p:cxnSp>
        <p:nvCxnSpPr>
          <p:cNvPr id="13" name="Rovná spojovacia šípka 12">
            <a:extLst>
              <a:ext uri="{FF2B5EF4-FFF2-40B4-BE49-F238E27FC236}">
                <a16:creationId xmlns:a16="http://schemas.microsoft.com/office/drawing/2014/main" id="{86C52E4E-225B-1A3E-6AFE-4C409B946CA8}"/>
              </a:ext>
            </a:extLst>
          </p:cNvPr>
          <p:cNvCxnSpPr>
            <a:cxnSpLocks/>
            <a:stCxn id="6" idx="2"/>
            <a:endCxn id="11" idx="3"/>
          </p:cNvCxnSpPr>
          <p:nvPr/>
        </p:nvCxnSpPr>
        <p:spPr>
          <a:xfrm flipH="1">
            <a:off x="2106037" y="749031"/>
            <a:ext cx="5792823" cy="836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617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5DF267-B3EC-FFB0-943E-FAC46EABB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00"/>
            <a:ext cx="10515600" cy="2527540"/>
          </a:xfrm>
        </p:spPr>
        <p:txBody>
          <a:bodyPr/>
          <a:lstStyle/>
          <a:p>
            <a:r>
              <a:rPr lang="sk-SK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      ĎAKUJEM ZA POZORNOSŤ</a:t>
            </a:r>
            <a:br>
              <a:rPr lang="sk-SK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F3C9F79-0BBF-F66C-5A95-6EB1CD48C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3992" y="5184475"/>
            <a:ext cx="3779807" cy="99248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Mgr. Dušan Slovák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cs-CZ" sz="1700" b="1" dirty="0">
                <a:solidFill>
                  <a:srgbClr val="0070C0"/>
                </a:solidFill>
                <a:latin typeface="Arial Black" panose="020B0A04020102020204" pitchFamily="34" charset="0"/>
              </a:rPr>
              <a:t>referát </a:t>
            </a:r>
            <a:r>
              <a:rPr lang="cs-CZ" sz="17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civilnej</a:t>
            </a:r>
            <a:r>
              <a:rPr lang="cs-CZ" sz="1700" b="1" dirty="0">
                <a:solidFill>
                  <a:srgbClr val="0070C0"/>
                </a:solidFill>
                <a:latin typeface="Arial Black" panose="020B0A04020102020204" pitchFamily="34" charset="0"/>
              </a:rPr>
              <a:t> ochrany Ú BSK</a:t>
            </a:r>
            <a:br>
              <a:rPr lang="cs-CZ" sz="1700" b="1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cs-CZ" sz="1700" b="1" dirty="0">
                <a:solidFill>
                  <a:srgbClr val="0070C0"/>
                </a:solidFill>
                <a:latin typeface="Arial Black" panose="020B0A04020102020204" pitchFamily="34" charset="0"/>
              </a:rPr>
              <a:t>+421 904682668</a:t>
            </a:r>
            <a:br>
              <a:rPr lang="cs-CZ" sz="17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cs-CZ" sz="17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dusan.slovak</a:t>
            </a:r>
            <a:r>
              <a:rPr lang="sk-SK" sz="1700" b="1" dirty="0">
                <a:solidFill>
                  <a:srgbClr val="0070C0"/>
                </a:solidFill>
                <a:latin typeface="Arial Black" panose="020B0A04020102020204" pitchFamily="34" charset="0"/>
              </a:rPr>
              <a:t>@region-bsk.sk</a:t>
            </a:r>
            <a:endParaRPr lang="en-US" sz="1700" kern="12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258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10A3C143-9871-BBD3-6C04-F3262D640590}"/>
              </a:ext>
            </a:extLst>
          </p:cNvPr>
          <p:cNvSpPr/>
          <p:nvPr/>
        </p:nvSpPr>
        <p:spPr>
          <a:xfrm>
            <a:off x="3774332" y="1556426"/>
            <a:ext cx="4591455" cy="156174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>
                <a:solidFill>
                  <a:schemeClr val="tx1"/>
                </a:solidFill>
                <a:latin typeface="Arial Black" panose="020B0A04020102020204" pitchFamily="34" charset="0"/>
              </a:rPr>
              <a:t>Orgány krízového riadenia</a:t>
            </a:r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F3F32F5B-6535-2A7C-1C51-AD94DAEC9FAA}"/>
              </a:ext>
            </a:extLst>
          </p:cNvPr>
          <p:cNvSpPr/>
          <p:nvPr/>
        </p:nvSpPr>
        <p:spPr>
          <a:xfrm>
            <a:off x="261986" y="4066161"/>
            <a:ext cx="1118681" cy="174125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>
                <a:solidFill>
                  <a:schemeClr val="tx1"/>
                </a:solidFill>
                <a:latin typeface="Arial Black" panose="020B0A04020102020204" pitchFamily="34" charset="0"/>
              </a:rPr>
              <a:t>Vláda SR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720263EE-857D-B036-4299-AB76DB5E92E5}"/>
              </a:ext>
            </a:extLst>
          </p:cNvPr>
          <p:cNvSpPr/>
          <p:nvPr/>
        </p:nvSpPr>
        <p:spPr>
          <a:xfrm>
            <a:off x="1469972" y="4066161"/>
            <a:ext cx="1640122" cy="174125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>
                <a:solidFill>
                  <a:schemeClr val="tx1"/>
                </a:solidFill>
                <a:latin typeface="Arial Black" panose="020B0A04020102020204" pitchFamily="34" charset="0"/>
              </a:rPr>
              <a:t>Ministerstvá,</a:t>
            </a:r>
          </a:p>
          <a:p>
            <a:pPr algn="ctr"/>
            <a:r>
              <a:rPr lang="sk-SK" sz="1600" dirty="0">
                <a:solidFill>
                  <a:schemeClr val="tx1"/>
                </a:solidFill>
                <a:latin typeface="Arial Black" panose="020B0A04020102020204" pitchFamily="34" charset="0"/>
              </a:rPr>
              <a:t>ústredné orgány štátnej správy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4D302379-1B31-D6C9-0CB9-478260CD1A2D}"/>
              </a:ext>
            </a:extLst>
          </p:cNvPr>
          <p:cNvSpPr/>
          <p:nvPr/>
        </p:nvSpPr>
        <p:spPr>
          <a:xfrm>
            <a:off x="3199400" y="4066161"/>
            <a:ext cx="1338310" cy="174125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>
                <a:solidFill>
                  <a:schemeClr val="tx1"/>
                </a:solidFill>
                <a:latin typeface="Arial Black" panose="020B0A04020102020204" pitchFamily="34" charset="0"/>
              </a:rPr>
              <a:t>Národná banka Slovenska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6A827298-D87B-1475-8ACE-45747E047B58}"/>
              </a:ext>
            </a:extLst>
          </p:cNvPr>
          <p:cNvSpPr/>
          <p:nvPr/>
        </p:nvSpPr>
        <p:spPr>
          <a:xfrm>
            <a:off x="4627015" y="4066161"/>
            <a:ext cx="1837259" cy="174125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>
                <a:solidFill>
                  <a:schemeClr val="tx1"/>
                </a:solidFill>
                <a:latin typeface="Arial Black" panose="020B0A04020102020204" pitchFamily="34" charset="0"/>
              </a:rPr>
              <a:t>Bezpečnostná rada kraja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551C9B9C-2BB7-3FA1-4D8D-8B6B09023E6A}"/>
              </a:ext>
            </a:extLst>
          </p:cNvPr>
          <p:cNvSpPr/>
          <p:nvPr/>
        </p:nvSpPr>
        <p:spPr>
          <a:xfrm>
            <a:off x="6578229" y="4066160"/>
            <a:ext cx="1138136" cy="17412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>
                <a:solidFill>
                  <a:schemeClr val="tx1"/>
                </a:solidFill>
                <a:latin typeface="Arial Black" panose="020B0A04020102020204" pitchFamily="34" charset="0"/>
              </a:rPr>
              <a:t>Okresný úrad</a:t>
            </a:r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821BC362-87BE-E45B-DA72-1AA55092247E}"/>
              </a:ext>
            </a:extLst>
          </p:cNvPr>
          <p:cNvSpPr/>
          <p:nvPr/>
        </p:nvSpPr>
        <p:spPr>
          <a:xfrm>
            <a:off x="7780016" y="4066161"/>
            <a:ext cx="1752183" cy="174124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>
                <a:solidFill>
                  <a:schemeClr val="tx1"/>
                </a:solidFill>
                <a:latin typeface="Arial Black" panose="020B0A04020102020204" pitchFamily="34" charset="0"/>
              </a:rPr>
              <a:t>Bezpečnostná rada okresu</a:t>
            </a:r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7D968EE1-A9E3-B42F-42C6-E78E8814DE08}"/>
              </a:ext>
            </a:extLst>
          </p:cNvPr>
          <p:cNvSpPr/>
          <p:nvPr/>
        </p:nvSpPr>
        <p:spPr>
          <a:xfrm>
            <a:off x="9645407" y="4066161"/>
            <a:ext cx="1138136" cy="174124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>
                <a:solidFill>
                  <a:schemeClr val="tx1"/>
                </a:solidFill>
                <a:latin typeface="Arial Black" panose="020B0A04020102020204" pitchFamily="34" charset="0"/>
              </a:rPr>
              <a:t>Obec</a:t>
            </a:r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D4DF9D1A-09EC-E590-8D9C-D337169DFDB5}"/>
              </a:ext>
            </a:extLst>
          </p:cNvPr>
          <p:cNvSpPr/>
          <p:nvPr/>
        </p:nvSpPr>
        <p:spPr>
          <a:xfrm>
            <a:off x="10896752" y="4066160"/>
            <a:ext cx="1063557" cy="174124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>
                <a:solidFill>
                  <a:schemeClr val="tx1"/>
                </a:solidFill>
                <a:latin typeface="Arial Black" panose="020B0A04020102020204" pitchFamily="34" charset="0"/>
              </a:rPr>
              <a:t>Vyšší územný celok</a:t>
            </a:r>
          </a:p>
        </p:txBody>
      </p:sp>
      <p:cxnSp>
        <p:nvCxnSpPr>
          <p:cNvPr id="15" name="Rovná spojovacia šípka 14">
            <a:extLst>
              <a:ext uri="{FF2B5EF4-FFF2-40B4-BE49-F238E27FC236}">
                <a16:creationId xmlns:a16="http://schemas.microsoft.com/office/drawing/2014/main" id="{65E39F5B-62BB-B025-38BD-94BD1EBB86BB}"/>
              </a:ext>
            </a:extLst>
          </p:cNvPr>
          <p:cNvCxnSpPr>
            <a:cxnSpLocks/>
            <a:stCxn id="2" idx="2"/>
            <a:endCxn id="3" idx="0"/>
          </p:cNvCxnSpPr>
          <p:nvPr/>
        </p:nvCxnSpPr>
        <p:spPr>
          <a:xfrm flipH="1">
            <a:off x="821327" y="3118173"/>
            <a:ext cx="5248733" cy="947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>
            <a:extLst>
              <a:ext uri="{FF2B5EF4-FFF2-40B4-BE49-F238E27FC236}">
                <a16:creationId xmlns:a16="http://schemas.microsoft.com/office/drawing/2014/main" id="{64D58C17-20BD-76D5-C8AB-0C73574E0A22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290033" y="3118173"/>
            <a:ext cx="3780027" cy="947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>
            <a:extLst>
              <a:ext uri="{FF2B5EF4-FFF2-40B4-BE49-F238E27FC236}">
                <a16:creationId xmlns:a16="http://schemas.microsoft.com/office/drawing/2014/main" id="{A9704424-156B-3DE7-C61D-E1ADE56AA058}"/>
              </a:ext>
            </a:extLst>
          </p:cNvPr>
          <p:cNvCxnSpPr>
            <a:cxnSpLocks/>
            <a:stCxn id="2" idx="2"/>
            <a:endCxn id="5" idx="0"/>
          </p:cNvCxnSpPr>
          <p:nvPr/>
        </p:nvCxnSpPr>
        <p:spPr>
          <a:xfrm flipH="1">
            <a:off x="3868555" y="3118173"/>
            <a:ext cx="2201505" cy="947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>
            <a:extLst>
              <a:ext uri="{FF2B5EF4-FFF2-40B4-BE49-F238E27FC236}">
                <a16:creationId xmlns:a16="http://schemas.microsoft.com/office/drawing/2014/main" id="{CA0CE4BE-1E83-F904-DE87-ACCE52C63992}"/>
              </a:ext>
            </a:extLst>
          </p:cNvPr>
          <p:cNvCxnSpPr>
            <a:cxnSpLocks/>
            <a:stCxn id="2" idx="2"/>
            <a:endCxn id="6" idx="0"/>
          </p:cNvCxnSpPr>
          <p:nvPr/>
        </p:nvCxnSpPr>
        <p:spPr>
          <a:xfrm flipH="1">
            <a:off x="5545645" y="3118173"/>
            <a:ext cx="524415" cy="947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ovacia šípka 24">
            <a:extLst>
              <a:ext uri="{FF2B5EF4-FFF2-40B4-BE49-F238E27FC236}">
                <a16:creationId xmlns:a16="http://schemas.microsoft.com/office/drawing/2014/main" id="{8A536DB7-33DA-0F08-AF69-95E46722C89F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6070060" y="3118173"/>
            <a:ext cx="1077237" cy="947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ovacia šípka 28">
            <a:extLst>
              <a:ext uri="{FF2B5EF4-FFF2-40B4-BE49-F238E27FC236}">
                <a16:creationId xmlns:a16="http://schemas.microsoft.com/office/drawing/2014/main" id="{E10068B8-91E3-B372-FD71-A68EC84ADBE5}"/>
              </a:ext>
            </a:extLst>
          </p:cNvPr>
          <p:cNvCxnSpPr>
            <a:cxnSpLocks/>
            <a:stCxn id="2" idx="2"/>
            <a:endCxn id="9" idx="0"/>
          </p:cNvCxnSpPr>
          <p:nvPr/>
        </p:nvCxnSpPr>
        <p:spPr>
          <a:xfrm>
            <a:off x="6070060" y="3118173"/>
            <a:ext cx="2586048" cy="947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ovacia šípka 30">
            <a:extLst>
              <a:ext uri="{FF2B5EF4-FFF2-40B4-BE49-F238E27FC236}">
                <a16:creationId xmlns:a16="http://schemas.microsoft.com/office/drawing/2014/main" id="{7C1F6010-34A5-8C76-D95C-5803E718D81F}"/>
              </a:ext>
            </a:extLst>
          </p:cNvPr>
          <p:cNvCxnSpPr>
            <a:cxnSpLocks/>
            <a:stCxn id="2" idx="2"/>
            <a:endCxn id="11" idx="0"/>
          </p:cNvCxnSpPr>
          <p:nvPr/>
        </p:nvCxnSpPr>
        <p:spPr>
          <a:xfrm>
            <a:off x="6070060" y="3118173"/>
            <a:ext cx="4144415" cy="947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ovacia šípka 32">
            <a:extLst>
              <a:ext uri="{FF2B5EF4-FFF2-40B4-BE49-F238E27FC236}">
                <a16:creationId xmlns:a16="http://schemas.microsoft.com/office/drawing/2014/main" id="{FD914548-11F1-67AD-5A08-C88BADEF28BD}"/>
              </a:ext>
            </a:extLst>
          </p:cNvPr>
          <p:cNvCxnSpPr>
            <a:cxnSpLocks/>
            <a:stCxn id="2" idx="2"/>
            <a:endCxn id="12" idx="0"/>
          </p:cNvCxnSpPr>
          <p:nvPr/>
        </p:nvCxnSpPr>
        <p:spPr>
          <a:xfrm>
            <a:off x="6070060" y="3118173"/>
            <a:ext cx="5358471" cy="947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54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D4DE71-8967-F9F6-E93A-CD7E4580C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3011"/>
            <a:ext cx="10640438" cy="24617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riadi a kontroluje činnosť orgánov krízového riadenia podľa § 3 písm. b) až h) pri príprave na krízové situácie a pri ich riešení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600" b="0" i="0" dirty="0">
                <a:solidFill>
                  <a:srgbClr val="49494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rozhoduje o použití účelovej rezervy finančných prostriedkov na riešenie krízových situácií a odstraňovanie ich následkov </a:t>
            </a:r>
            <a:r>
              <a:rPr lang="sk-SK" sz="1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sk-SK" sz="1600" i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Odkaz na predpis alebo ustanoven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§ 11 ods. 1 písm. c)</a:t>
            </a:r>
            <a:r>
              <a:rPr lang="sk-SK" sz="1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],</a:t>
            </a: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600" b="0" i="0" dirty="0">
                <a:solidFill>
                  <a:srgbClr val="49494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rozhoduje o vyžiadaní technickej pomoci zo zahraničia vrátane humanitárnej pomoci pri riešení krízovej situácie  a o poskytnutí pomoci v obdobnej situácii mimo územia Slovenskej republiky,</a:t>
            </a:r>
            <a:endParaRPr lang="sk-SK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600" b="0" i="0" dirty="0">
                <a:solidFill>
                  <a:srgbClr val="49494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plní pri príprave na krízové situácie a pri ich riešení úlohy civilnej ochrany podľa osobitného predpisu            (Zákon č. 42/1994 Z. z. v znení neskorších predpisov o civilnej ochrane)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14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E92D22-E7E6-8C87-D3C3-8BA2981B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270" y="422392"/>
            <a:ext cx="3613828" cy="10842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4000" dirty="0">
                <a:solidFill>
                  <a:schemeClr val="tx1"/>
                </a:solidFill>
                <a:latin typeface="Arial Black" panose="020B0A04020102020204" pitchFamily="34" charset="0"/>
              </a:rPr>
              <a:t>Vláda SR</a:t>
            </a:r>
            <a:br>
              <a:rPr lang="sk-SK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sk-SK" sz="2200" dirty="0">
                <a:solidFill>
                  <a:schemeClr val="tx1"/>
                </a:solidFill>
                <a:latin typeface="Arial Black" panose="020B0A04020102020204" pitchFamily="34" charset="0"/>
              </a:rPr>
              <a:t>zriaďuje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BF4B293C-FADE-E7D6-9063-5C54F9E4BCDC}"/>
              </a:ext>
            </a:extLst>
          </p:cNvPr>
          <p:cNvSpPr/>
          <p:nvPr/>
        </p:nvSpPr>
        <p:spPr>
          <a:xfrm>
            <a:off x="1245140" y="4313883"/>
            <a:ext cx="3501957" cy="72629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Arial Black" panose="020B0A04020102020204" pitchFamily="34" charset="0"/>
              </a:rPr>
              <a:t>Ústredný krízový štáb</a:t>
            </a:r>
          </a:p>
        </p:txBody>
      </p:sp>
      <p:sp>
        <p:nvSpPr>
          <p:cNvPr id="6" name="Šípka: nadol 5">
            <a:extLst>
              <a:ext uri="{FF2B5EF4-FFF2-40B4-BE49-F238E27FC236}">
                <a16:creationId xmlns:a16="http://schemas.microsoft.com/office/drawing/2014/main" id="{849B7FAC-3EBE-EDD3-BBED-2D61BC51EC93}"/>
              </a:ext>
            </a:extLst>
          </p:cNvPr>
          <p:cNvSpPr/>
          <p:nvPr/>
        </p:nvSpPr>
        <p:spPr>
          <a:xfrm>
            <a:off x="2326532" y="1451941"/>
            <a:ext cx="1293778" cy="2743200"/>
          </a:xfrm>
          <a:prstGeom prst="downArrow">
            <a:avLst/>
          </a:prstGeom>
          <a:solidFill>
            <a:schemeClr val="tx2">
              <a:lumMod val="40000"/>
              <a:lumOff val="60000"/>
              <a:alpha val="39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20FFD73A-4715-0591-9045-C30365F7418F}"/>
              </a:ext>
            </a:extLst>
          </p:cNvPr>
          <p:cNvSpPr/>
          <p:nvPr/>
        </p:nvSpPr>
        <p:spPr>
          <a:xfrm>
            <a:off x="5998720" y="4139364"/>
            <a:ext cx="5479918" cy="4278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koordinuje činnosť krízových štábov</a:t>
            </a:r>
            <a:endParaRPr lang="sk-SK" sz="1200" b="1" dirty="0">
              <a:solidFill>
                <a:schemeClr val="tx1"/>
              </a:solidFill>
            </a:endParaRP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0966B53E-C88C-37FA-A83C-958CD93D063E}"/>
              </a:ext>
            </a:extLst>
          </p:cNvPr>
          <p:cNvSpPr/>
          <p:nvPr/>
        </p:nvSpPr>
        <p:spPr>
          <a:xfrm>
            <a:off x="5998720" y="4774764"/>
            <a:ext cx="5479918" cy="44428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0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spolupracuje s Bezpečnostnou radou Slovenskej republiky </a:t>
            </a:r>
            <a:r>
              <a:rPr lang="sk-SK" sz="10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pri príprave opatrení na riešenie krízovej situácie</a:t>
            </a:r>
            <a:endParaRPr lang="sk-SK" sz="1000" dirty="0">
              <a:solidFill>
                <a:schemeClr val="tx1"/>
              </a:solidFill>
            </a:endParaRPr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477C28CE-EB3E-F357-C1CE-2F418BB97D0C}"/>
              </a:ext>
            </a:extLst>
          </p:cNvPr>
          <p:cNvSpPr/>
          <p:nvPr/>
        </p:nvSpPr>
        <p:spPr>
          <a:xfrm>
            <a:off x="5998720" y="5424974"/>
            <a:ext cx="5479918" cy="39368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0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navrhuje vláde vyžiadanie pomoci zo zahraničia vrátane humanitárnej pomoci pri riešení krízovej situácie</a:t>
            </a:r>
            <a:endParaRPr lang="sk-SK" sz="1000" b="1" dirty="0">
              <a:solidFill>
                <a:schemeClr val="tx1"/>
              </a:solidFill>
            </a:endParaRPr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94CE627D-33DD-A8FE-F096-BC3040E5CDDD}"/>
              </a:ext>
            </a:extLst>
          </p:cNvPr>
          <p:cNvSpPr/>
          <p:nvPr/>
        </p:nvSpPr>
        <p:spPr>
          <a:xfrm>
            <a:off x="5998720" y="6075959"/>
            <a:ext cx="5479918" cy="38820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sk-SK" sz="800" dirty="0"/>
            </a:br>
            <a:r>
              <a:rPr lang="sk-SK" sz="11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kontroluje plnenie úloh a opatrení uložených vládou pri riešení krízovej situácie</a:t>
            </a:r>
          </a:p>
          <a:p>
            <a:pPr algn="ctr"/>
            <a:endParaRPr lang="sk-SK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D0C95A29-5C16-AB5F-D108-058243430344}"/>
              </a:ext>
            </a:extLst>
          </p:cNvPr>
          <p:cNvSpPr/>
          <p:nvPr/>
        </p:nvSpPr>
        <p:spPr>
          <a:xfrm>
            <a:off x="948445" y="5965562"/>
            <a:ext cx="1493197" cy="61448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Prezident SR</a:t>
            </a:r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9B77C302-00AB-150C-39FD-351C7CF46FF2}"/>
              </a:ext>
            </a:extLst>
          </p:cNvPr>
          <p:cNvSpPr/>
          <p:nvPr/>
        </p:nvSpPr>
        <p:spPr>
          <a:xfrm>
            <a:off x="3638141" y="5965562"/>
            <a:ext cx="1493197" cy="61448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Predseda vlády SR</a:t>
            </a:r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F023CA91-0268-69DB-4ADF-5286D49A3D1C}"/>
              </a:ext>
            </a:extLst>
          </p:cNvPr>
          <p:cNvSpPr/>
          <p:nvPr/>
        </p:nvSpPr>
        <p:spPr>
          <a:xfrm>
            <a:off x="1222443" y="5186504"/>
            <a:ext cx="3501957" cy="5415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100" b="1" i="0" dirty="0">
                <a:solidFill>
                  <a:srgbClr val="49494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informuje</a:t>
            </a:r>
          </a:p>
          <a:p>
            <a:pPr algn="ctr"/>
            <a:r>
              <a:rPr lang="sk-SK" sz="1100" b="1" i="0" dirty="0">
                <a:solidFill>
                  <a:srgbClr val="49494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vznik krízovej situácie alebo ohrozenie, ktoré ju môže bezprostredne spôsobiť</a:t>
            </a:r>
            <a:endParaRPr lang="sk-SK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Rovná spojovacia šípka 15">
            <a:extLst>
              <a:ext uri="{FF2B5EF4-FFF2-40B4-BE49-F238E27FC236}">
                <a16:creationId xmlns:a16="http://schemas.microsoft.com/office/drawing/2014/main" id="{DA074275-14B9-AC29-3C74-D76ADAE900C2}"/>
              </a:ext>
            </a:extLst>
          </p:cNvPr>
          <p:cNvCxnSpPr>
            <a:stCxn id="5" idx="2"/>
            <a:endCxn id="12" idx="0"/>
          </p:cNvCxnSpPr>
          <p:nvPr/>
        </p:nvCxnSpPr>
        <p:spPr>
          <a:xfrm flipH="1">
            <a:off x="1595336" y="5040181"/>
            <a:ext cx="1400783" cy="925381"/>
          </a:xfrm>
          <a:prstGeom prst="straightConnector1">
            <a:avLst/>
          </a:prstGeom>
          <a:ln w="50800">
            <a:solidFill>
              <a:schemeClr val="accent1">
                <a:alpha val="32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>
            <a:extLst>
              <a:ext uri="{FF2B5EF4-FFF2-40B4-BE49-F238E27FC236}">
                <a16:creationId xmlns:a16="http://schemas.microsoft.com/office/drawing/2014/main" id="{11FAF2D0-9398-5A7E-F581-E43B0FEA8CA9}"/>
              </a:ext>
            </a:extLst>
          </p:cNvPr>
          <p:cNvCxnSpPr>
            <a:cxnSpLocks/>
            <a:stCxn id="5" idx="2"/>
            <a:endCxn id="13" idx="0"/>
          </p:cNvCxnSpPr>
          <p:nvPr/>
        </p:nvCxnSpPr>
        <p:spPr>
          <a:xfrm>
            <a:off x="2996119" y="5040181"/>
            <a:ext cx="1388621" cy="925381"/>
          </a:xfrm>
          <a:prstGeom prst="straightConnector1">
            <a:avLst/>
          </a:prstGeom>
          <a:ln w="50800">
            <a:solidFill>
              <a:schemeClr val="accent1">
                <a:alpha val="32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>
            <a:extLst>
              <a:ext uri="{FF2B5EF4-FFF2-40B4-BE49-F238E27FC236}">
                <a16:creationId xmlns:a16="http://schemas.microsoft.com/office/drawing/2014/main" id="{460D866D-755B-C101-BACE-F1F3E762D91C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4747097" y="4353270"/>
            <a:ext cx="1251623" cy="323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>
            <a:extLst>
              <a:ext uri="{FF2B5EF4-FFF2-40B4-BE49-F238E27FC236}">
                <a16:creationId xmlns:a16="http://schemas.microsoft.com/office/drawing/2014/main" id="{72E43323-3184-BEB8-681C-AE5E64965934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>
            <a:off x="4747097" y="4677032"/>
            <a:ext cx="1251623" cy="319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>
            <a:extLst>
              <a:ext uri="{FF2B5EF4-FFF2-40B4-BE49-F238E27FC236}">
                <a16:creationId xmlns:a16="http://schemas.microsoft.com/office/drawing/2014/main" id="{CF07FA8B-751D-0884-7C27-63CFA00C3937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>
            <a:off x="4747097" y="4677032"/>
            <a:ext cx="1251623" cy="94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ovacia šípka 25">
            <a:extLst>
              <a:ext uri="{FF2B5EF4-FFF2-40B4-BE49-F238E27FC236}">
                <a16:creationId xmlns:a16="http://schemas.microsoft.com/office/drawing/2014/main" id="{56FD19CB-7795-61DA-0A62-5D31D19968F5}"/>
              </a:ext>
            </a:extLst>
          </p:cNvPr>
          <p:cNvCxnSpPr>
            <a:cxnSpLocks/>
            <a:stCxn id="5" idx="3"/>
            <a:endCxn id="10" idx="1"/>
          </p:cNvCxnSpPr>
          <p:nvPr/>
        </p:nvCxnSpPr>
        <p:spPr>
          <a:xfrm>
            <a:off x="4747097" y="4677032"/>
            <a:ext cx="1251623" cy="1593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20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D6838A-D094-BB98-D82B-A6B22457F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281" y="365125"/>
            <a:ext cx="4134256" cy="1325563"/>
          </a:xfrm>
        </p:spPr>
        <p:txBody>
          <a:bodyPr>
            <a:normAutofit/>
          </a:bodyPr>
          <a:lstStyle/>
          <a:p>
            <a:pPr algn="ctr"/>
            <a:br>
              <a:rPr lang="sk-SK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7DEF783-0147-4E3C-4BBC-56E481DF8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545"/>
            <a:ext cx="6885562" cy="266537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1050" b="0" i="0" dirty="0">
                <a:solidFill>
                  <a:srgbClr val="49494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vedie prehľady zdrojov rizík, ktoré môžu spôsobiť krízovú situáciu, analyzuje tieto riziká a prijíma opatrenia na odstránenie ich príčin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05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oznamuje bezodkladne predsedovi ústredného krízového štábu vznik krízovej situácie alebo ohrozenie,</a:t>
            </a:r>
            <a:r>
              <a:rPr lang="sk-SK" sz="1050" b="0" i="0" dirty="0">
                <a:solidFill>
                  <a:srgbClr val="49494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ktoré ju môže bezprostredne spôsobiť,</a:t>
            </a:r>
            <a:endParaRPr lang="sk-SK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050" b="0" i="0" dirty="0">
                <a:solidFill>
                  <a:srgbClr val="49494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uskutočňuje civilné núdzové plánovanie,</a:t>
            </a:r>
            <a:endParaRPr lang="sk-SK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050" b="0" i="0" dirty="0">
                <a:solidFill>
                  <a:srgbClr val="49494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rozhoduje o opatreniach na riešenie krízových situácií vrátane odstránenia alebo zmiernenia ich následkov,</a:t>
            </a:r>
            <a:endParaRPr lang="sk-SK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050" b="0" i="0" dirty="0">
                <a:solidFill>
                  <a:srgbClr val="49494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poskytuje na vyžiadanie podklady iným orgánom krízového riadenia, ktoré sú potrebné na plnenie ich úloh pri príprave na krízové situácie a na ich riešenie,</a:t>
            </a:r>
            <a:endParaRPr lang="sk-SK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050" b="0" i="0" dirty="0">
                <a:solidFill>
                  <a:srgbClr val="49494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spolupracuje s príslušnými orgánmi iných štátov pri príprave na krízové situácie a pri ich riešení,</a:t>
            </a:r>
            <a:endParaRPr lang="sk-SK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050" b="0" i="0" dirty="0">
                <a:solidFill>
                  <a:srgbClr val="49494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utvára podmienky na zabezpečenie informačného systému krízového riadenia (</a:t>
            </a:r>
            <a:r>
              <a:rPr lang="sk-SK" sz="1050" b="1" i="1" u="none" strike="noStrike" dirty="0">
                <a:solidFill>
                  <a:srgbClr val="5F167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Odkaz na predpis alebo ustanovenie"/>
              </a:rPr>
              <a:t>§ 13</a:t>
            </a:r>
            <a:r>
              <a:rPr lang="sk-SK" sz="1050" b="0" i="0" dirty="0">
                <a:solidFill>
                  <a:srgbClr val="49494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k-SK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050" b="0" i="0" dirty="0">
                <a:solidFill>
                  <a:srgbClr val="49494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plní pri príprave na krízové situácie a pri ich riešení úlohy civilnej ochrany podľa osobitného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F1193426-FE47-A043-272A-7C810BB5A5B4}"/>
              </a:ext>
            </a:extLst>
          </p:cNvPr>
          <p:cNvSpPr/>
          <p:nvPr/>
        </p:nvSpPr>
        <p:spPr>
          <a:xfrm>
            <a:off x="838200" y="457200"/>
            <a:ext cx="3929974" cy="164397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Ministerstvá, ústredné orgány štátnej správy</a:t>
            </a:r>
            <a:br>
              <a:rPr lang="sk-SK" sz="1800" dirty="0">
                <a:solidFill>
                  <a:schemeClr val="tx1"/>
                </a:solidFill>
              </a:rPr>
            </a:br>
            <a:r>
              <a:rPr lang="sk-SK" sz="1800" dirty="0">
                <a:solidFill>
                  <a:schemeClr val="tx1"/>
                </a:solidFill>
                <a:latin typeface="Arial Black" panose="020B0A04020102020204" pitchFamily="34" charset="0"/>
              </a:rPr>
              <a:t>zriaďuje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Šípka: nadol 4">
            <a:extLst>
              <a:ext uri="{FF2B5EF4-FFF2-40B4-BE49-F238E27FC236}">
                <a16:creationId xmlns:a16="http://schemas.microsoft.com/office/drawing/2014/main" id="{07B010ED-2FAB-807F-2C99-BB77BE5A19E2}"/>
              </a:ext>
            </a:extLst>
          </p:cNvPr>
          <p:cNvSpPr/>
          <p:nvPr/>
        </p:nvSpPr>
        <p:spPr>
          <a:xfrm>
            <a:off x="2156298" y="1982519"/>
            <a:ext cx="1293778" cy="2949404"/>
          </a:xfrm>
          <a:prstGeom prst="downArrow">
            <a:avLst/>
          </a:prstGeom>
          <a:solidFill>
            <a:schemeClr val="tx2">
              <a:lumMod val="40000"/>
              <a:lumOff val="60000"/>
              <a:alpha val="39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8315F2D8-F572-0EB0-CFD9-EAE735C75900}"/>
              </a:ext>
            </a:extLst>
          </p:cNvPr>
          <p:cNvSpPr/>
          <p:nvPr/>
        </p:nvSpPr>
        <p:spPr>
          <a:xfrm>
            <a:off x="1676404" y="4984454"/>
            <a:ext cx="2295727" cy="89008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Arial Black" panose="020B0A04020102020204" pitchFamily="34" charset="0"/>
              </a:rPr>
              <a:t>Krízový štáb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BD61C3E5-4448-92E6-A1C1-CBBD33FDD255}"/>
              </a:ext>
            </a:extLst>
          </p:cNvPr>
          <p:cNvSpPr/>
          <p:nvPr/>
        </p:nvSpPr>
        <p:spPr>
          <a:xfrm>
            <a:off x="8741926" y="2217907"/>
            <a:ext cx="3005845" cy="105450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Zabezpečuje činnosť</a:t>
            </a:r>
          </a:p>
          <a:p>
            <a:pPr algn="ctr"/>
            <a:endParaRPr lang="sk-SK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k-SK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vnútra</a:t>
            </a:r>
          </a:p>
          <a:p>
            <a:pPr algn="ctr"/>
            <a:endParaRPr lang="sk-SK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Šípka: nahor 7">
            <a:extLst>
              <a:ext uri="{FF2B5EF4-FFF2-40B4-BE49-F238E27FC236}">
                <a16:creationId xmlns:a16="http://schemas.microsoft.com/office/drawing/2014/main" id="{8DC7949B-489C-29FA-A1A6-DF6B8A44925C}"/>
              </a:ext>
            </a:extLst>
          </p:cNvPr>
          <p:cNvSpPr/>
          <p:nvPr/>
        </p:nvSpPr>
        <p:spPr>
          <a:xfrm>
            <a:off x="9701719" y="1206231"/>
            <a:ext cx="749030" cy="924129"/>
          </a:xfrm>
          <a:prstGeom prst="upArrow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63A77DD2-01BD-31C3-2BDD-7163A2A54C91}"/>
              </a:ext>
            </a:extLst>
          </p:cNvPr>
          <p:cNvSpPr/>
          <p:nvPr/>
        </p:nvSpPr>
        <p:spPr>
          <a:xfrm>
            <a:off x="8560341" y="282102"/>
            <a:ext cx="3005846" cy="9241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>
                <a:solidFill>
                  <a:schemeClr val="tx1"/>
                </a:solidFill>
                <a:latin typeface="Arial Black" panose="020B0A04020102020204" pitchFamily="34" charset="0"/>
              </a:rPr>
              <a:t>Ústredný krízový štáb</a:t>
            </a:r>
            <a:endParaRPr lang="sk-SK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Šípka: doľava 9">
            <a:extLst>
              <a:ext uri="{FF2B5EF4-FFF2-40B4-BE49-F238E27FC236}">
                <a16:creationId xmlns:a16="http://schemas.microsoft.com/office/drawing/2014/main" id="{3716870C-6BED-C2A0-64E2-4D94C2EC79AF}"/>
              </a:ext>
            </a:extLst>
          </p:cNvPr>
          <p:cNvSpPr/>
          <p:nvPr/>
        </p:nvSpPr>
        <p:spPr>
          <a:xfrm>
            <a:off x="7723762" y="2380357"/>
            <a:ext cx="1118681" cy="654673"/>
          </a:xfrm>
          <a:prstGeom prst="leftArrow">
            <a:avLst>
              <a:gd name="adj1" fmla="val 50000"/>
              <a:gd name="adj2" fmla="val 54081"/>
            </a:avLst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1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plní úloh</a:t>
            </a:r>
            <a:r>
              <a:rPr lang="sk-SK" sz="11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AE1C927B-F93F-B980-A7EB-907BF0F5A114}"/>
              </a:ext>
            </a:extLst>
          </p:cNvPr>
          <p:cNvSpPr/>
          <p:nvPr/>
        </p:nvSpPr>
        <p:spPr>
          <a:xfrm>
            <a:off x="8219872" y="3629491"/>
            <a:ext cx="3589507" cy="7813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05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koordinuje v rozsahu určenom vládou činnosť orgánov krízového riadenia pri príprave na krízovú situáciu a pri jej riešení a činnosť podnikateľov a právnických osôb pri civilnom núdzovom plánovaní</a:t>
            </a:r>
            <a:endParaRPr lang="sk-SK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07BCE3C0-5835-CA07-126B-C21AA19EEC10}"/>
              </a:ext>
            </a:extLst>
          </p:cNvPr>
          <p:cNvSpPr/>
          <p:nvPr/>
        </p:nvSpPr>
        <p:spPr>
          <a:xfrm>
            <a:off x="8219871" y="4500213"/>
            <a:ext cx="3589507" cy="3570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navrhuje vláde vyžiadanie alebo poskytnutie humanitárnej pomoci</a:t>
            </a:r>
            <a:endParaRPr lang="sk-SK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8A645711-0FCB-6A20-D696-008AE9F226E3}"/>
              </a:ext>
            </a:extLst>
          </p:cNvPr>
          <p:cNvSpPr/>
          <p:nvPr/>
        </p:nvSpPr>
        <p:spPr>
          <a:xfrm>
            <a:off x="8219870" y="4954300"/>
            <a:ext cx="3589507" cy="6012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organizuje a riadi prípravu orgánov štátnej správy           a samosprávy v krízových situáciách formou zdokonaľovacích (účelových) kurzov a školení</a:t>
            </a:r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64D4B38C-62B7-1A8F-3AB3-6C42FDCEBD26}"/>
              </a:ext>
            </a:extLst>
          </p:cNvPr>
          <p:cNvSpPr/>
          <p:nvPr/>
        </p:nvSpPr>
        <p:spPr>
          <a:xfrm>
            <a:off x="8219870" y="5644962"/>
            <a:ext cx="3589507" cy="6012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organizuje odbornú prípravu ústredného krízového štábu</a:t>
            </a:r>
            <a:r>
              <a:rPr lang="sk-SK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koordinuje prípravu krízových štábov </a:t>
            </a:r>
            <a:r>
              <a:rPr lang="sk-SK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ministerstiev a obvodných úradov v sídle kraja pri príprave na krízové situácie</a:t>
            </a:r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A5433E6A-F8F9-980F-55DA-84D1440C0AA2}"/>
              </a:ext>
            </a:extLst>
          </p:cNvPr>
          <p:cNvSpPr/>
          <p:nvPr/>
        </p:nvSpPr>
        <p:spPr>
          <a:xfrm>
            <a:off x="8219870" y="6340301"/>
            <a:ext cx="3589507" cy="37937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kontroluje plnenie úloh civilného núdzového plánovania</a:t>
            </a:r>
          </a:p>
        </p:txBody>
      </p:sp>
      <p:cxnSp>
        <p:nvCxnSpPr>
          <p:cNvPr id="23" name="Rovná spojovacia šípka 22">
            <a:extLst>
              <a:ext uri="{FF2B5EF4-FFF2-40B4-BE49-F238E27FC236}">
                <a16:creationId xmlns:a16="http://schemas.microsoft.com/office/drawing/2014/main" id="{D0CFBC45-F592-74AE-8985-CE0AD1D5FC75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9411419" y="3272416"/>
            <a:ext cx="833430" cy="357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ovacia šípka 24">
            <a:extLst>
              <a:ext uri="{FF2B5EF4-FFF2-40B4-BE49-F238E27FC236}">
                <a16:creationId xmlns:a16="http://schemas.microsoft.com/office/drawing/2014/main" id="{7C8BAF7D-A045-A64A-EEA0-C9653472A440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9583947" y="3272416"/>
            <a:ext cx="660902" cy="1227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ovacia šípka 26">
            <a:extLst>
              <a:ext uri="{FF2B5EF4-FFF2-40B4-BE49-F238E27FC236}">
                <a16:creationId xmlns:a16="http://schemas.microsoft.com/office/drawing/2014/main" id="{7F482BB4-315B-4CB5-3B2B-F61748DEB6D1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 flipH="1">
            <a:off x="10014624" y="3272416"/>
            <a:ext cx="230225" cy="168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ovacia šípka 28">
            <a:extLst>
              <a:ext uri="{FF2B5EF4-FFF2-40B4-BE49-F238E27FC236}">
                <a16:creationId xmlns:a16="http://schemas.microsoft.com/office/drawing/2014/main" id="{DFEDD0CB-BDB9-29CB-4729-99E243EC8FA5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10244849" y="3272416"/>
            <a:ext cx="368982" cy="2379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Šípka: doľava 34">
            <a:extLst>
              <a:ext uri="{FF2B5EF4-FFF2-40B4-BE49-F238E27FC236}">
                <a16:creationId xmlns:a16="http://schemas.microsoft.com/office/drawing/2014/main" id="{9B6967AE-2CAF-F2E8-E42B-0FE7848A4110}"/>
              </a:ext>
            </a:extLst>
          </p:cNvPr>
          <p:cNvSpPr/>
          <p:nvPr/>
        </p:nvSpPr>
        <p:spPr>
          <a:xfrm rot="20407363">
            <a:off x="3873969" y="3846367"/>
            <a:ext cx="5213586" cy="496110"/>
          </a:xfrm>
          <a:prstGeom prst="leftArrow">
            <a:avLst>
              <a:gd name="adj1" fmla="val 52979"/>
              <a:gd name="adj2" fmla="val 50000"/>
            </a:avLst>
          </a:prstGeom>
          <a:solidFill>
            <a:schemeClr val="accent1">
              <a:lumMod val="40000"/>
              <a:lumOff val="60000"/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>
                <a:solidFill>
                  <a:schemeClr val="tx1"/>
                </a:solidFill>
                <a:latin typeface="Arial Black" panose="020B0A04020102020204" pitchFamily="34" charset="0"/>
              </a:rPr>
              <a:t>                                                                     </a:t>
            </a:r>
            <a:r>
              <a:rPr lang="sk-SK" sz="1200" dirty="0">
                <a:solidFill>
                  <a:schemeClr val="tx1"/>
                </a:solidFill>
                <a:latin typeface="Arial Black" panose="020B0A04020102020204" pitchFamily="34" charset="0"/>
              </a:rPr>
              <a:t>zriaďuje</a:t>
            </a:r>
            <a:r>
              <a:rPr lang="sk-SK" sz="1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</a:p>
        </p:txBody>
      </p:sp>
      <p:cxnSp>
        <p:nvCxnSpPr>
          <p:cNvPr id="55" name="Rovná spojovacia šípka 54">
            <a:extLst>
              <a:ext uri="{FF2B5EF4-FFF2-40B4-BE49-F238E27FC236}">
                <a16:creationId xmlns:a16="http://schemas.microsoft.com/office/drawing/2014/main" id="{C1E1D1F0-4AA7-F8A2-8F39-1AB45FD0082C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10244849" y="3272416"/>
            <a:ext cx="1190491" cy="3063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684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67A95EB-2DC1-7AD1-2C22-5210B282E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786"/>
            <a:ext cx="10515600" cy="340425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1200" b="1" dirty="0">
                <a:latin typeface="Arial" panose="020B0604020202020204" pitchFamily="34" charset="0"/>
                <a:cs typeface="Arial" panose="020B0604020202020204" pitchFamily="34" charset="0"/>
              </a:rPr>
              <a:t>koordinuje činnosť obvodných úradov a obcí pri príprave na krízovú situáciu a pri jej riešení a činnosť podnikateľov a právnických osôb pri civilnom núdzovom plánovaní,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200" b="1" dirty="0">
                <a:latin typeface="Arial" panose="020B0604020202020204" pitchFamily="34" charset="0"/>
                <a:cs typeface="Arial" panose="020B0604020202020204" pitchFamily="34" charset="0"/>
              </a:rPr>
              <a:t>spolupracuje s vyšším územným celkom pri príprave na krízové situácie a pri ich riešení,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200" b="1" dirty="0">
                <a:latin typeface="Arial" panose="020B0604020202020204" pitchFamily="34" charset="0"/>
                <a:cs typeface="Arial" panose="020B0604020202020204" pitchFamily="34" charset="0"/>
              </a:rPr>
              <a:t>vykonáva opatrenia na riešenie krízových situácií,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200" b="1" dirty="0">
                <a:latin typeface="Arial" panose="020B0604020202020204" pitchFamily="34" charset="0"/>
                <a:cs typeface="Arial" panose="020B0604020202020204" pitchFamily="34" charset="0"/>
              </a:rPr>
              <a:t>plní úlohy ustanovené vládou a v rozsahu určenom vládou aj ústredným krízovým štábom pri príprave na krízové situácie a pri ich riešení,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200" b="1" dirty="0">
                <a:latin typeface="Arial" panose="020B0604020202020204" pitchFamily="34" charset="0"/>
                <a:cs typeface="Arial" panose="020B0604020202020204" pitchFamily="34" charset="0"/>
              </a:rPr>
              <a:t>uskutočňuje civilné núdzové plánovanie,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200" b="1" dirty="0">
                <a:latin typeface="Arial" panose="020B0604020202020204" pitchFamily="34" charset="0"/>
                <a:cs typeface="Arial" panose="020B0604020202020204" pitchFamily="34" charset="0"/>
              </a:rPr>
              <a:t>kontroluje civilné núdzové plánovanie obvodných úradov a obcí,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200" b="1" dirty="0">
                <a:latin typeface="Arial" panose="020B0604020202020204" pitchFamily="34" charset="0"/>
                <a:cs typeface="Arial" panose="020B0604020202020204" pitchFamily="34" charset="0"/>
              </a:rPr>
              <a:t>rozhoduje o zákonných nárokoch podľa ústavného zákona,6) ktoré vznikli v čase výnimočného stavu alebo núdzového stavu, a uhrádza náhrady za tieto zákonné nároky,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200" b="1" dirty="0">
                <a:latin typeface="Arial" panose="020B0604020202020204" pitchFamily="34" charset="0"/>
                <a:cs typeface="Arial" panose="020B0604020202020204" pitchFamily="34" charset="0"/>
              </a:rPr>
              <a:t>spolupracuje s príslušnými orgánmi iných štátov pri príprave na krízové situácie a pri ich riešení,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200" b="1" dirty="0">
                <a:latin typeface="Arial" panose="020B0604020202020204" pitchFamily="34" charset="0"/>
                <a:cs typeface="Arial" panose="020B0604020202020204" pitchFamily="34" charset="0"/>
              </a:rPr>
              <a:t>organizuje odbornú prípravu krízových štábov obvodných úradov pri príprave na krízové situácie,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200" b="1" dirty="0">
                <a:latin typeface="Arial" panose="020B0604020202020204" pitchFamily="34" charset="0"/>
                <a:cs typeface="Arial" panose="020B0604020202020204" pitchFamily="34" charset="0"/>
              </a:rPr>
              <a:t>plní pri príprave na krízové situácie a pri ich riešení úlohy civilnej ochrany podľa osobitného predpisu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F95058C8-DC07-04CB-D87A-678135D530AB}"/>
              </a:ext>
            </a:extLst>
          </p:cNvPr>
          <p:cNvSpPr/>
          <p:nvPr/>
        </p:nvSpPr>
        <p:spPr>
          <a:xfrm>
            <a:off x="853295" y="330066"/>
            <a:ext cx="3388743" cy="136297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Okresný úrad</a:t>
            </a:r>
          </a:p>
          <a:p>
            <a:pPr algn="ctr"/>
            <a:r>
              <a:rPr lang="sk-SK" sz="28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 sídle kraja</a:t>
            </a:r>
          </a:p>
          <a:p>
            <a:pPr algn="ctr"/>
            <a:r>
              <a:rPr lang="sk-SK" kern="12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+mn-ea"/>
                <a:cs typeface="+mn-cs"/>
              </a:rPr>
              <a:t>zriaďuje</a:t>
            </a:r>
            <a:endParaRPr lang="sk-SK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Šípka: nadol 4">
            <a:extLst>
              <a:ext uri="{FF2B5EF4-FFF2-40B4-BE49-F238E27FC236}">
                <a16:creationId xmlns:a16="http://schemas.microsoft.com/office/drawing/2014/main" id="{FBDD76F5-B1FF-AA12-5CD7-1EED27BF902F}"/>
              </a:ext>
            </a:extLst>
          </p:cNvPr>
          <p:cNvSpPr/>
          <p:nvPr/>
        </p:nvSpPr>
        <p:spPr>
          <a:xfrm>
            <a:off x="1704984" y="1648046"/>
            <a:ext cx="586597" cy="3653093"/>
          </a:xfrm>
          <a:prstGeom prst="downArrow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E88C0BF8-EC45-B3D0-3723-154438703C21}"/>
              </a:ext>
            </a:extLst>
          </p:cNvPr>
          <p:cNvSpPr/>
          <p:nvPr/>
        </p:nvSpPr>
        <p:spPr>
          <a:xfrm>
            <a:off x="853295" y="5301139"/>
            <a:ext cx="2734574" cy="8372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Arial Black" panose="020B0A04020102020204" pitchFamily="34" charset="0"/>
              </a:rPr>
              <a:t>Krízový štáb</a:t>
            </a:r>
          </a:p>
          <a:p>
            <a:pPr algn="ctr"/>
            <a:r>
              <a:rPr lang="sk-SK" sz="1600" b="1" dirty="0">
                <a:solidFill>
                  <a:schemeClr val="tx1"/>
                </a:solidFill>
                <a:latin typeface="Arial Black" panose="020B0A04020102020204" pitchFamily="34" charset="0"/>
              </a:rPr>
              <a:t>(Krajský krízový štáb)</a:t>
            </a:r>
            <a:endParaRPr lang="sk-SK" sz="1600" dirty="0">
              <a:solidFill>
                <a:schemeClr val="tx1"/>
              </a:solidFill>
            </a:endParaRPr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1E507927-1D8C-CEB1-B278-85EAD40D19EB}"/>
              </a:ext>
            </a:extLst>
          </p:cNvPr>
          <p:cNvSpPr/>
          <p:nvPr/>
        </p:nvSpPr>
        <p:spPr>
          <a:xfrm>
            <a:off x="7401464" y="408562"/>
            <a:ext cx="2562046" cy="112262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Prednosta</a:t>
            </a:r>
          </a:p>
          <a:p>
            <a:pPr algn="ctr"/>
            <a:r>
              <a:rPr lang="sk-SK" sz="16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Okresného úradu</a:t>
            </a:r>
          </a:p>
          <a:p>
            <a:pPr algn="ctr"/>
            <a:r>
              <a:rPr lang="sk-SK" sz="16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v sídle kraja</a:t>
            </a:r>
          </a:p>
          <a:p>
            <a:pPr algn="ctr"/>
            <a:r>
              <a:rPr lang="sk-SK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predsedá</a:t>
            </a: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BED0E988-1015-FCBC-056A-B87F27E9CD84}"/>
              </a:ext>
            </a:extLst>
          </p:cNvPr>
          <p:cNvSpPr/>
          <p:nvPr/>
        </p:nvSpPr>
        <p:spPr>
          <a:xfrm>
            <a:off x="6970144" y="5301139"/>
            <a:ext cx="2993366" cy="8372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Bezpečnostná rada kraja</a:t>
            </a:r>
          </a:p>
        </p:txBody>
      </p:sp>
      <p:sp>
        <p:nvSpPr>
          <p:cNvPr id="9" name="Šípka: obojsmerná vodorovná 8">
            <a:extLst>
              <a:ext uri="{FF2B5EF4-FFF2-40B4-BE49-F238E27FC236}">
                <a16:creationId xmlns:a16="http://schemas.microsoft.com/office/drawing/2014/main" id="{0C754B19-D5EE-0AA8-9346-9FE243183E27}"/>
              </a:ext>
            </a:extLst>
          </p:cNvPr>
          <p:cNvSpPr/>
          <p:nvPr/>
        </p:nvSpPr>
        <p:spPr>
          <a:xfrm>
            <a:off x="4257135" y="1081490"/>
            <a:ext cx="3114136" cy="457201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Šípka: nadol 9">
            <a:extLst>
              <a:ext uri="{FF2B5EF4-FFF2-40B4-BE49-F238E27FC236}">
                <a16:creationId xmlns:a16="http://schemas.microsoft.com/office/drawing/2014/main" id="{0614ECA5-86EE-F17E-3E93-F438A774350B}"/>
              </a:ext>
            </a:extLst>
          </p:cNvPr>
          <p:cNvSpPr/>
          <p:nvPr/>
        </p:nvSpPr>
        <p:spPr>
          <a:xfrm rot="18182056">
            <a:off x="4987827" y="140658"/>
            <a:ext cx="455761" cy="6541471"/>
          </a:xfrm>
          <a:prstGeom prst="downArrow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id="{67DF2F74-552D-6E94-6D7A-69EDCC73FB81}"/>
              </a:ext>
            </a:extLst>
          </p:cNvPr>
          <p:cNvCxnSpPr>
            <a:cxnSpLocks/>
            <a:stCxn id="2" idx="2"/>
            <a:endCxn id="6" idx="0"/>
          </p:cNvCxnSpPr>
          <p:nvPr/>
        </p:nvCxnSpPr>
        <p:spPr>
          <a:xfrm flipH="1">
            <a:off x="2220582" y="1531188"/>
            <a:ext cx="6461905" cy="3769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>
            <a:extLst>
              <a:ext uri="{FF2B5EF4-FFF2-40B4-BE49-F238E27FC236}">
                <a16:creationId xmlns:a16="http://schemas.microsoft.com/office/drawing/2014/main" id="{F65EEEEC-28A9-4FE8-8797-32520DE46240}"/>
              </a:ext>
            </a:extLst>
          </p:cNvPr>
          <p:cNvCxnSpPr>
            <a:cxnSpLocks/>
            <a:stCxn id="2" idx="2"/>
            <a:endCxn id="8" idx="0"/>
          </p:cNvCxnSpPr>
          <p:nvPr/>
        </p:nvCxnSpPr>
        <p:spPr>
          <a:xfrm flipH="1">
            <a:off x="8466827" y="1531188"/>
            <a:ext cx="215660" cy="3769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63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A97F5A8-CAFB-61D8-F9A5-774C75EAC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758" y="1866916"/>
            <a:ext cx="10515600" cy="344402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koordinuje činnosť obcí pri príprave na krízovú situáciu a pri jej riešení a činnosť podnikateľov a právnických osôb pri civilnom núdzovom plánovaní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vykonáva opatrenia na riešenie krízových situácií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plní úlohy ustanovené vládou a v rozsahu určenom vládou aj ústredným krízovým štábom, obvodným úradom v sídle kraja pri príprave na riešenie krízových situácií a pri ich riešení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uskutočňuje civilné núdzové plánovanie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kontroluje civilné núdzové plánovanie obcí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spolupracuje s príslušnými orgánmi iných štátov pri príprave na krízové situácie a pri ich riešení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organizuje odbornú prípravu krízových štábov obcí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pri príprave na krízové situácie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plní pri príprave na krízové situácie a pri ich riešení úlohy civilnej ochrany podľa osobitného predpisu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6BED5205-26F2-4823-5A12-ABC309412375}"/>
              </a:ext>
            </a:extLst>
          </p:cNvPr>
          <p:cNvSpPr/>
          <p:nvPr/>
        </p:nvSpPr>
        <p:spPr>
          <a:xfrm>
            <a:off x="810392" y="496574"/>
            <a:ext cx="3044757" cy="12062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800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sk-SK" sz="24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Okresný/obvodný úrad</a:t>
            </a:r>
          </a:p>
          <a:p>
            <a:pPr algn="ctr"/>
            <a:r>
              <a:rPr lang="sk-SK" sz="16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zriaďuje</a:t>
            </a:r>
            <a:endParaRPr lang="sk-SK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Šípka: nadol 1">
            <a:extLst>
              <a:ext uri="{FF2B5EF4-FFF2-40B4-BE49-F238E27FC236}">
                <a16:creationId xmlns:a16="http://schemas.microsoft.com/office/drawing/2014/main" id="{C2AB2720-8AD9-C1F7-3B42-C4199CAF0F1F}"/>
              </a:ext>
            </a:extLst>
          </p:cNvPr>
          <p:cNvSpPr/>
          <p:nvPr/>
        </p:nvSpPr>
        <p:spPr>
          <a:xfrm>
            <a:off x="1746173" y="1657007"/>
            <a:ext cx="586597" cy="3737384"/>
          </a:xfrm>
          <a:prstGeom prst="downArrow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6CCCDFE5-2D0E-D528-0D95-C37CD4A41AA1}"/>
              </a:ext>
            </a:extLst>
          </p:cNvPr>
          <p:cNvSpPr/>
          <p:nvPr/>
        </p:nvSpPr>
        <p:spPr>
          <a:xfrm>
            <a:off x="974125" y="5394391"/>
            <a:ext cx="2829389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Arial Black" panose="020B0A04020102020204" pitchFamily="34" charset="0"/>
              </a:rPr>
              <a:t>Krízový štáb</a:t>
            </a:r>
          </a:p>
          <a:p>
            <a:pPr algn="ctr"/>
            <a:r>
              <a:rPr lang="sk-SK" sz="1800" b="1" dirty="0">
                <a:solidFill>
                  <a:schemeClr val="tx1"/>
                </a:solidFill>
                <a:latin typeface="Arial Black" panose="020B0A04020102020204" pitchFamily="34" charset="0"/>
              </a:rPr>
              <a:t>(krízový štáb okresu/obvodu)</a:t>
            </a:r>
            <a:endParaRPr lang="sk-SK" sz="1800" dirty="0">
              <a:solidFill>
                <a:schemeClr val="tx1"/>
              </a:solidFill>
            </a:endParaRPr>
          </a:p>
        </p:txBody>
      </p:sp>
      <p:sp>
        <p:nvSpPr>
          <p:cNvPr id="9" name="Šípka: nadol 8">
            <a:extLst>
              <a:ext uri="{FF2B5EF4-FFF2-40B4-BE49-F238E27FC236}">
                <a16:creationId xmlns:a16="http://schemas.microsoft.com/office/drawing/2014/main" id="{E44E619D-E263-0970-FC8B-809BA8C8E70C}"/>
              </a:ext>
            </a:extLst>
          </p:cNvPr>
          <p:cNvSpPr/>
          <p:nvPr/>
        </p:nvSpPr>
        <p:spPr>
          <a:xfrm rot="18186262">
            <a:off x="5134135" y="209439"/>
            <a:ext cx="531508" cy="6646362"/>
          </a:xfrm>
          <a:prstGeom prst="downArrow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5449417E-265F-3410-8F58-AA59B9A025B4}"/>
              </a:ext>
            </a:extLst>
          </p:cNvPr>
          <p:cNvSpPr/>
          <p:nvPr/>
        </p:nvSpPr>
        <p:spPr>
          <a:xfrm>
            <a:off x="7140102" y="5394392"/>
            <a:ext cx="2898843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Bezpečnostná rada okresu (obvodu)</a:t>
            </a:r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9A2538F1-42CD-44FE-205E-7117610E811D}"/>
              </a:ext>
            </a:extLst>
          </p:cNvPr>
          <p:cNvSpPr/>
          <p:nvPr/>
        </p:nvSpPr>
        <p:spPr>
          <a:xfrm>
            <a:off x="7753096" y="486381"/>
            <a:ext cx="3044757" cy="120623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8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Prednosta</a:t>
            </a:r>
          </a:p>
          <a:p>
            <a:pPr algn="ctr"/>
            <a:r>
              <a:rPr lang="sk-SK" sz="18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okresného/obvodného úradu</a:t>
            </a:r>
          </a:p>
          <a:p>
            <a:pPr algn="ctr"/>
            <a:r>
              <a:rPr lang="sk-SK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predsedá</a:t>
            </a:r>
          </a:p>
        </p:txBody>
      </p:sp>
      <p:sp>
        <p:nvSpPr>
          <p:cNvPr id="12" name="Šípka: obojsmerná vodorovná 11">
            <a:extLst>
              <a:ext uri="{FF2B5EF4-FFF2-40B4-BE49-F238E27FC236}">
                <a16:creationId xmlns:a16="http://schemas.microsoft.com/office/drawing/2014/main" id="{8943E585-8DA6-C165-6431-C40E59EC596A}"/>
              </a:ext>
            </a:extLst>
          </p:cNvPr>
          <p:cNvSpPr/>
          <p:nvPr/>
        </p:nvSpPr>
        <p:spPr>
          <a:xfrm>
            <a:off x="3911007" y="1081490"/>
            <a:ext cx="3773844" cy="457201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Rovná spojovacia šípka 13">
            <a:extLst>
              <a:ext uri="{FF2B5EF4-FFF2-40B4-BE49-F238E27FC236}">
                <a16:creationId xmlns:a16="http://schemas.microsoft.com/office/drawing/2014/main" id="{773DC76C-C0C9-E1A3-DFEF-53BFDF151FA9}"/>
              </a:ext>
            </a:extLst>
          </p:cNvPr>
          <p:cNvCxnSpPr>
            <a:cxnSpLocks/>
            <a:stCxn id="11" idx="2"/>
            <a:endCxn id="8" idx="0"/>
          </p:cNvCxnSpPr>
          <p:nvPr/>
        </p:nvCxnSpPr>
        <p:spPr>
          <a:xfrm flipH="1">
            <a:off x="2388820" y="1692612"/>
            <a:ext cx="6886655" cy="3701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>
            <a:extLst>
              <a:ext uri="{FF2B5EF4-FFF2-40B4-BE49-F238E27FC236}">
                <a16:creationId xmlns:a16="http://schemas.microsoft.com/office/drawing/2014/main" id="{B4C3C055-427B-25F1-8DE4-946BE7DD3AD2}"/>
              </a:ext>
            </a:extLst>
          </p:cNvPr>
          <p:cNvCxnSpPr>
            <a:cxnSpLocks/>
            <a:stCxn id="11" idx="2"/>
            <a:endCxn id="10" idx="0"/>
          </p:cNvCxnSpPr>
          <p:nvPr/>
        </p:nvCxnSpPr>
        <p:spPr>
          <a:xfrm flipH="1">
            <a:off x="8589524" y="1692612"/>
            <a:ext cx="685951" cy="3701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355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301A8E-CE46-AF0E-0190-78DCD6526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306" y="2121110"/>
            <a:ext cx="10507494" cy="289022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1400" b="1" dirty="0">
                <a:latin typeface="Arial" panose="020B0604020202020204" pitchFamily="34" charset="0"/>
                <a:cs typeface="Arial" panose="020B0604020202020204" pitchFamily="34" charset="0"/>
              </a:rPr>
              <a:t>koordinuje činnosť podnikateľov a právnických osôb pri civilnom núdzovom plánovaní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400" b="1" dirty="0">
                <a:latin typeface="Arial" panose="020B0604020202020204" pitchFamily="34" charset="0"/>
                <a:cs typeface="Arial" panose="020B0604020202020204" pitchFamily="34" charset="0"/>
              </a:rPr>
              <a:t>vykonáva opatrenia na riešenie krízových situácií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400" b="1" dirty="0">
                <a:latin typeface="Arial" panose="020B0604020202020204" pitchFamily="34" charset="0"/>
                <a:cs typeface="Arial" panose="020B0604020202020204" pitchFamily="34" charset="0"/>
              </a:rPr>
              <a:t>uskutočňuje civilné núdzové plánovanie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400" b="1" dirty="0">
                <a:latin typeface="Arial" panose="020B0604020202020204" pitchFamily="34" charset="0"/>
                <a:cs typeface="Arial" panose="020B0604020202020204" pitchFamily="34" charset="0"/>
              </a:rPr>
              <a:t>plní úlohy ustanovené vládou a v rozsahu určenom vládou aj ústredným krízovým štábom, obvodným/okresným úradom v sídle kraja a obvodným/okresným úradom pri príprave na riešenie krízových situácií a pri ich riešení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400" b="1" dirty="0">
                <a:latin typeface="Arial" panose="020B0604020202020204" pitchFamily="34" charset="0"/>
                <a:cs typeface="Arial" panose="020B0604020202020204" pitchFamily="34" charset="0"/>
              </a:rPr>
              <a:t>vyžaduje poskytnutie pomoci od obvodného/okresného úradu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400" b="1" dirty="0">
                <a:latin typeface="Arial" panose="020B0604020202020204" pitchFamily="34" charset="0"/>
                <a:cs typeface="Arial" panose="020B0604020202020204" pitchFamily="34" charset="0"/>
              </a:rPr>
              <a:t>zhromažďuje osobné údaje o počte osôb a totožnosti osôb v rozsahu meno, priezvisko, pobyt a rodné číslo, ktoré sa     v čase krízovej situácie nachádzajú na území obce a odovzdávajú zoznamy týchto osôb krízovému štábu príslušného obvodného/okresného úradu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400" b="1" dirty="0">
                <a:latin typeface="Arial" panose="020B0604020202020204" pitchFamily="34" charset="0"/>
                <a:cs typeface="Arial" panose="020B0604020202020204" pitchFamily="34" charset="0"/>
              </a:rPr>
              <a:t>plní pri príprave na krízové situácie a pri ich riešení úlohy civilnej ochrany podľa osobitného predpisu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7652EE1E-C303-2B75-4807-42EABE834457}"/>
              </a:ext>
            </a:extLst>
          </p:cNvPr>
          <p:cNvSpPr/>
          <p:nvPr/>
        </p:nvSpPr>
        <p:spPr>
          <a:xfrm>
            <a:off x="1079770" y="573932"/>
            <a:ext cx="3054485" cy="11284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8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sk-SK" sz="3200" dirty="0">
                <a:solidFill>
                  <a:schemeClr val="tx1"/>
                </a:solidFill>
                <a:latin typeface="Arial Black" panose="020B0A04020102020204" pitchFamily="34" charset="0"/>
              </a:rPr>
              <a:t>Mesto/Obec</a:t>
            </a:r>
          </a:p>
          <a:p>
            <a:pPr algn="ctr"/>
            <a:endParaRPr lang="sk-SK" sz="8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sk-SK" dirty="0">
                <a:solidFill>
                  <a:schemeClr val="tx1"/>
                </a:solidFill>
                <a:latin typeface="Arial Black" panose="020B0A04020102020204" pitchFamily="34" charset="0"/>
              </a:rPr>
              <a:t>zriaďuje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CFB18C43-4B95-0F7A-FAA5-B4A88F0CBEB8}"/>
              </a:ext>
            </a:extLst>
          </p:cNvPr>
          <p:cNvSpPr/>
          <p:nvPr/>
        </p:nvSpPr>
        <p:spPr>
          <a:xfrm>
            <a:off x="4879159" y="5447349"/>
            <a:ext cx="2490281" cy="99222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Arial Black" panose="020B0A04020102020204" pitchFamily="34" charset="0"/>
              </a:rPr>
              <a:t>Krízový štáb</a:t>
            </a:r>
          </a:p>
        </p:txBody>
      </p:sp>
      <p:sp>
        <p:nvSpPr>
          <p:cNvPr id="6" name="Šípka: nadol 5">
            <a:extLst>
              <a:ext uri="{FF2B5EF4-FFF2-40B4-BE49-F238E27FC236}">
                <a16:creationId xmlns:a16="http://schemas.microsoft.com/office/drawing/2014/main" id="{2AE7679C-B07B-FE5C-98CA-1341AA55A6D2}"/>
              </a:ext>
            </a:extLst>
          </p:cNvPr>
          <p:cNvSpPr/>
          <p:nvPr/>
        </p:nvSpPr>
        <p:spPr>
          <a:xfrm rot="19075998">
            <a:off x="4031488" y="1049825"/>
            <a:ext cx="586597" cy="5022181"/>
          </a:xfrm>
          <a:prstGeom prst="downArrow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5DC50C78-51F8-BAD4-36F4-399E8FAC7B1F}"/>
              </a:ext>
            </a:extLst>
          </p:cNvPr>
          <p:cNvSpPr/>
          <p:nvPr/>
        </p:nvSpPr>
        <p:spPr>
          <a:xfrm>
            <a:off x="7703659" y="904672"/>
            <a:ext cx="2443176" cy="7976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Primátor/starosta</a:t>
            </a:r>
          </a:p>
        </p:txBody>
      </p: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2329EBF8-1415-C9B3-FC99-0549218F9467}"/>
              </a:ext>
            </a:extLst>
          </p:cNvPr>
          <p:cNvCxnSpPr>
            <a:stCxn id="8" idx="2"/>
            <a:endCxn id="5" idx="0"/>
          </p:cNvCxnSpPr>
          <p:nvPr/>
        </p:nvCxnSpPr>
        <p:spPr>
          <a:xfrm flipH="1">
            <a:off x="6124300" y="1702340"/>
            <a:ext cx="2800947" cy="3745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Šípka: obojsmerná vodorovná 10">
            <a:extLst>
              <a:ext uri="{FF2B5EF4-FFF2-40B4-BE49-F238E27FC236}">
                <a16:creationId xmlns:a16="http://schemas.microsoft.com/office/drawing/2014/main" id="{E6345E8C-4ED5-7DB5-55B0-ED0265C6F3E6}"/>
              </a:ext>
            </a:extLst>
          </p:cNvPr>
          <p:cNvSpPr/>
          <p:nvPr/>
        </p:nvSpPr>
        <p:spPr>
          <a:xfrm>
            <a:off x="4212077" y="1081490"/>
            <a:ext cx="3413760" cy="457201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817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000" t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CEAB75D-3B16-B1C3-2839-75A6C3D94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89" y="2315182"/>
            <a:ext cx="5457217" cy="249028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vykonáva opatrenia na riešenie krízových situácií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plní úlohy ustanovené vládou a v rozsahu určenom vládou aj ústredným krízovým štábom pri príprave na riešenie krízových situácií a pri ich riešení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spolupracuje s okresným úradom v sídle kraja pri príprave na riešenie krízových situácií a pri ich riešení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plní pri príprave na krízové situácie a pri ich riešení úlohy civilnej ochrany podľa osobitného predpisu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C7B03BBD-58B9-43EF-42E2-CB56A740E3D6}"/>
              </a:ext>
            </a:extLst>
          </p:cNvPr>
          <p:cNvSpPr/>
          <p:nvPr/>
        </p:nvSpPr>
        <p:spPr>
          <a:xfrm>
            <a:off x="1021404" y="291830"/>
            <a:ext cx="3219856" cy="140078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>
                <a:solidFill>
                  <a:schemeClr val="tx1"/>
                </a:solidFill>
                <a:latin typeface="Arial Black" panose="020B0A04020102020204" pitchFamily="34" charset="0"/>
              </a:rPr>
              <a:t>Vyšší územný celok</a:t>
            </a:r>
          </a:p>
          <a:p>
            <a:pPr algn="ctr"/>
            <a:endParaRPr lang="sk-SK" sz="8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sk-SK" dirty="0">
                <a:solidFill>
                  <a:schemeClr val="tx1"/>
                </a:solidFill>
                <a:latin typeface="Arial Black" panose="020B0A04020102020204" pitchFamily="34" charset="0"/>
              </a:rPr>
              <a:t>zriaďuje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95B946CB-DFDA-1063-1E0E-BC273F888F31}"/>
              </a:ext>
            </a:extLst>
          </p:cNvPr>
          <p:cNvSpPr/>
          <p:nvPr/>
        </p:nvSpPr>
        <p:spPr>
          <a:xfrm>
            <a:off x="7610274" y="872345"/>
            <a:ext cx="3469530" cy="87549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Predseda</a:t>
            </a:r>
          </a:p>
          <a:p>
            <a:pPr algn="ctr"/>
            <a:r>
              <a:rPr lang="sk-SK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Vyššieho územného celku</a:t>
            </a:r>
          </a:p>
        </p:txBody>
      </p:sp>
      <p:sp>
        <p:nvSpPr>
          <p:cNvPr id="6" name="Šípka: obojsmerná vodorovná 5">
            <a:extLst>
              <a:ext uri="{FF2B5EF4-FFF2-40B4-BE49-F238E27FC236}">
                <a16:creationId xmlns:a16="http://schemas.microsoft.com/office/drawing/2014/main" id="{0428A4CA-E39D-2A20-7ECE-7F08D79C3CF9}"/>
              </a:ext>
            </a:extLst>
          </p:cNvPr>
          <p:cNvSpPr/>
          <p:nvPr/>
        </p:nvSpPr>
        <p:spPr>
          <a:xfrm>
            <a:off x="4319081" y="1081490"/>
            <a:ext cx="3219856" cy="457201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EB7701C8-BA4B-5595-CFEF-0FE4AFF92CE7}"/>
              </a:ext>
            </a:extLst>
          </p:cNvPr>
          <p:cNvSpPr/>
          <p:nvPr/>
        </p:nvSpPr>
        <p:spPr>
          <a:xfrm>
            <a:off x="7084981" y="3929973"/>
            <a:ext cx="2101174" cy="87549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800" b="1" dirty="0">
                <a:solidFill>
                  <a:schemeClr val="tx1"/>
                </a:solidFill>
                <a:latin typeface="Arial Black" panose="020B0A04020102020204" pitchFamily="34" charset="0"/>
              </a:rPr>
              <a:t>Krajský krízový štáb</a:t>
            </a:r>
            <a:endParaRPr lang="sk-SK" sz="1800" dirty="0">
              <a:solidFill>
                <a:schemeClr val="tx1"/>
              </a:solidFill>
            </a:endParaRP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AD551C6B-1F56-7C4F-BF91-D852D31FD0F9}"/>
              </a:ext>
            </a:extLst>
          </p:cNvPr>
          <p:cNvSpPr/>
          <p:nvPr/>
        </p:nvSpPr>
        <p:spPr>
          <a:xfrm>
            <a:off x="9584988" y="3929973"/>
            <a:ext cx="2188723" cy="87549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Bezpečnostná rada kraja</a:t>
            </a:r>
            <a:endParaRPr lang="sk-SK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622E28E-5403-AB3E-1AB1-252973BA8FE3}"/>
              </a:ext>
            </a:extLst>
          </p:cNvPr>
          <p:cNvSpPr/>
          <p:nvPr/>
        </p:nvSpPr>
        <p:spPr>
          <a:xfrm>
            <a:off x="1527242" y="5504132"/>
            <a:ext cx="2324911" cy="87549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>
                <a:solidFill>
                  <a:schemeClr val="tx1"/>
                </a:solidFill>
                <a:latin typeface="Arial Black" panose="020B0A04020102020204" pitchFamily="34" charset="0"/>
              </a:rPr>
              <a:t>Krízový štáb</a:t>
            </a:r>
            <a:endParaRPr lang="sk-SK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98D62B7D-6B8C-215D-C216-BF3BFE169032}"/>
              </a:ext>
            </a:extLst>
          </p:cNvPr>
          <p:cNvSpPr/>
          <p:nvPr/>
        </p:nvSpPr>
        <p:spPr>
          <a:xfrm>
            <a:off x="8414427" y="2490279"/>
            <a:ext cx="2101173" cy="5642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stály člen</a:t>
            </a:r>
          </a:p>
        </p:txBody>
      </p:sp>
      <p:cxnSp>
        <p:nvCxnSpPr>
          <p:cNvPr id="17" name="Rovná spojovacia šípka 16">
            <a:extLst>
              <a:ext uri="{FF2B5EF4-FFF2-40B4-BE49-F238E27FC236}">
                <a16:creationId xmlns:a16="http://schemas.microsoft.com/office/drawing/2014/main" id="{29E65AA4-C6CF-599E-C5D2-D60C3943D79C}"/>
              </a:ext>
            </a:extLst>
          </p:cNvPr>
          <p:cNvCxnSpPr>
            <a:stCxn id="5" idx="2"/>
            <a:endCxn id="9" idx="0"/>
          </p:cNvCxnSpPr>
          <p:nvPr/>
        </p:nvCxnSpPr>
        <p:spPr>
          <a:xfrm flipH="1">
            <a:off x="2689698" y="1747835"/>
            <a:ext cx="6655341" cy="3756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Šípka: nadol 17">
            <a:extLst>
              <a:ext uri="{FF2B5EF4-FFF2-40B4-BE49-F238E27FC236}">
                <a16:creationId xmlns:a16="http://schemas.microsoft.com/office/drawing/2014/main" id="{EC68FE0C-D76B-DDB5-6B05-06C61FFD519B}"/>
              </a:ext>
            </a:extLst>
          </p:cNvPr>
          <p:cNvSpPr/>
          <p:nvPr/>
        </p:nvSpPr>
        <p:spPr>
          <a:xfrm>
            <a:off x="2313867" y="1615261"/>
            <a:ext cx="586597" cy="3841956"/>
          </a:xfrm>
          <a:prstGeom prst="downArrow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Šípka: nadol 19">
            <a:extLst>
              <a:ext uri="{FF2B5EF4-FFF2-40B4-BE49-F238E27FC236}">
                <a16:creationId xmlns:a16="http://schemas.microsoft.com/office/drawing/2014/main" id="{49FDFDBD-EEE6-440E-FFB9-49E62E751D72}"/>
              </a:ext>
            </a:extLst>
          </p:cNvPr>
          <p:cNvSpPr/>
          <p:nvPr/>
        </p:nvSpPr>
        <p:spPr>
          <a:xfrm rot="2274528">
            <a:off x="8376671" y="2801618"/>
            <a:ext cx="586597" cy="1264184"/>
          </a:xfrm>
          <a:prstGeom prst="downArrow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Šípka: nadol 20">
            <a:extLst>
              <a:ext uri="{FF2B5EF4-FFF2-40B4-BE49-F238E27FC236}">
                <a16:creationId xmlns:a16="http://schemas.microsoft.com/office/drawing/2014/main" id="{514B7EF3-48D3-333C-AE79-1CB1D051635E}"/>
              </a:ext>
            </a:extLst>
          </p:cNvPr>
          <p:cNvSpPr/>
          <p:nvPr/>
        </p:nvSpPr>
        <p:spPr>
          <a:xfrm rot="19129007">
            <a:off x="10026939" y="2768564"/>
            <a:ext cx="586597" cy="1303464"/>
          </a:xfrm>
          <a:prstGeom prst="downArrow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Šípka: nadol 21">
            <a:extLst>
              <a:ext uri="{FF2B5EF4-FFF2-40B4-BE49-F238E27FC236}">
                <a16:creationId xmlns:a16="http://schemas.microsoft.com/office/drawing/2014/main" id="{091BD9B7-E9C9-14F9-05C3-09B724193017}"/>
              </a:ext>
            </a:extLst>
          </p:cNvPr>
          <p:cNvSpPr/>
          <p:nvPr/>
        </p:nvSpPr>
        <p:spPr>
          <a:xfrm>
            <a:off x="9353145" y="1660287"/>
            <a:ext cx="484632" cy="82999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026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2000" t="-1000" r="-2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>
            <a:extLst>
              <a:ext uri="{FF2B5EF4-FFF2-40B4-BE49-F238E27FC236}">
                <a16:creationId xmlns:a16="http://schemas.microsoft.com/office/drawing/2014/main" id="{C2C7CCA2-BCF0-83C9-82C5-B47B9C5C6E6F}"/>
              </a:ext>
            </a:extLst>
          </p:cNvPr>
          <p:cNvSpPr/>
          <p:nvPr/>
        </p:nvSpPr>
        <p:spPr>
          <a:xfrm>
            <a:off x="4121284" y="486383"/>
            <a:ext cx="3949429" cy="11478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>
                <a:solidFill>
                  <a:schemeClr val="tx1"/>
                </a:solidFill>
                <a:latin typeface="Arial Black" panose="020B0A04020102020204" pitchFamily="34" charset="0"/>
              </a:rPr>
              <a:t>Bezpečnostná rada kraja</a:t>
            </a:r>
          </a:p>
          <a:p>
            <a:pPr algn="ctr"/>
            <a:r>
              <a:rPr lang="sk-SK" sz="2000" dirty="0">
                <a:solidFill>
                  <a:schemeClr val="tx1"/>
                </a:solidFill>
                <a:latin typeface="Arial Black" panose="020B0A04020102020204" pitchFamily="34" charset="0"/>
              </a:rPr>
              <a:t>Bratislava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1976BDA1-BA2A-B735-29AB-5F41B10EDD60}"/>
              </a:ext>
            </a:extLst>
          </p:cNvPr>
          <p:cNvSpPr/>
          <p:nvPr/>
        </p:nvSpPr>
        <p:spPr>
          <a:xfrm>
            <a:off x="4396899" y="2286000"/>
            <a:ext cx="3398197" cy="10408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Predseda</a:t>
            </a:r>
          </a:p>
          <a:p>
            <a:pPr algn="ctr"/>
            <a:r>
              <a:rPr lang="pl-PL" sz="1600" b="1" dirty="0" err="1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prednosta</a:t>
            </a:r>
            <a:r>
              <a:rPr lang="pl-PL" sz="16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err="1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okresného</a:t>
            </a:r>
            <a:r>
              <a:rPr lang="pl-PL" sz="16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úradu </a:t>
            </a:r>
          </a:p>
          <a:p>
            <a:pPr algn="ctr"/>
            <a:r>
              <a:rPr lang="pl-PL" sz="16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 </a:t>
            </a:r>
            <a:r>
              <a:rPr lang="pl-PL" sz="1600" b="1" dirty="0" err="1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sídle</a:t>
            </a:r>
            <a:r>
              <a:rPr lang="pl-PL" sz="16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err="1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kraja</a:t>
            </a:r>
            <a:r>
              <a:rPr lang="pl-PL" sz="16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Bratislava</a:t>
            </a:r>
            <a:endParaRPr lang="sk-SK" sz="16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F6C6E20F-4001-49BF-33B0-4BFE0980B866}"/>
              </a:ext>
            </a:extLst>
          </p:cNvPr>
          <p:cNvSpPr/>
          <p:nvPr/>
        </p:nvSpPr>
        <p:spPr>
          <a:xfrm>
            <a:off x="301556" y="4134255"/>
            <a:ext cx="2318427" cy="10505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zástupca ozbrojených síl určený Ministerstvom obrany Slovenskej republiky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3A96AAF9-8264-8021-6153-F3DD317AEA2D}"/>
              </a:ext>
            </a:extLst>
          </p:cNvPr>
          <p:cNvSpPr/>
          <p:nvPr/>
        </p:nvSpPr>
        <p:spPr>
          <a:xfrm>
            <a:off x="3116094" y="4134254"/>
            <a:ext cx="2704290" cy="105058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riaditeľ krajského riaditeľstva Policajného zboru</a:t>
            </a:r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5AA92CA6-643A-7750-3B54-E492504771A9}"/>
              </a:ext>
            </a:extLst>
          </p:cNvPr>
          <p:cNvSpPr/>
          <p:nvPr/>
        </p:nvSpPr>
        <p:spPr>
          <a:xfrm>
            <a:off x="6371617" y="4134255"/>
            <a:ext cx="2833992" cy="105058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riaditeľ krajského riaditeľstva Hasičského a záchranného zboru</a:t>
            </a:r>
            <a:r>
              <a:rPr lang="sk-SK" sz="12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ED96619D-468B-0873-B443-4A354D49474F}"/>
              </a:ext>
            </a:extLst>
          </p:cNvPr>
          <p:cNvSpPr/>
          <p:nvPr/>
        </p:nvSpPr>
        <p:spPr>
          <a:xfrm>
            <a:off x="9572017" y="4134255"/>
            <a:ext cx="2318427" cy="105058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predseda vyššieho územného celku</a:t>
            </a:r>
          </a:p>
        </p:txBody>
      </p:sp>
      <p:sp>
        <p:nvSpPr>
          <p:cNvPr id="12" name="Šípka: nadol 11">
            <a:extLst>
              <a:ext uri="{FF2B5EF4-FFF2-40B4-BE49-F238E27FC236}">
                <a16:creationId xmlns:a16="http://schemas.microsoft.com/office/drawing/2014/main" id="{6476A125-510B-B457-8197-EA1DCE739F36}"/>
              </a:ext>
            </a:extLst>
          </p:cNvPr>
          <p:cNvSpPr/>
          <p:nvPr/>
        </p:nvSpPr>
        <p:spPr>
          <a:xfrm flipH="1">
            <a:off x="5886855" y="1527243"/>
            <a:ext cx="418289" cy="75875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F7583011-19D8-8947-ECAD-D18DAAD5ECD9}"/>
              </a:ext>
            </a:extLst>
          </p:cNvPr>
          <p:cNvSpPr/>
          <p:nvPr/>
        </p:nvSpPr>
        <p:spPr>
          <a:xfrm>
            <a:off x="3725694" y="3579779"/>
            <a:ext cx="4844373" cy="39883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člen, členstvo je nezastupiteľné, právo hlasovať</a:t>
            </a:r>
          </a:p>
        </p:txBody>
      </p:sp>
      <p:cxnSp>
        <p:nvCxnSpPr>
          <p:cNvPr id="15" name="Rovná spojovacia šípka 14">
            <a:extLst>
              <a:ext uri="{FF2B5EF4-FFF2-40B4-BE49-F238E27FC236}">
                <a16:creationId xmlns:a16="http://schemas.microsoft.com/office/drawing/2014/main" id="{37AEC476-BC9F-2A15-C1BF-61BABD116E53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1460770" y="3326860"/>
            <a:ext cx="4635228" cy="807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>
            <a:extLst>
              <a:ext uri="{FF2B5EF4-FFF2-40B4-BE49-F238E27FC236}">
                <a16:creationId xmlns:a16="http://schemas.microsoft.com/office/drawing/2014/main" id="{4ADAE30F-5089-9E34-9576-7C0A9D726C88}"/>
              </a:ext>
            </a:extLst>
          </p:cNvPr>
          <p:cNvCxnSpPr>
            <a:stCxn id="5" idx="2"/>
            <a:endCxn id="7" idx="0"/>
          </p:cNvCxnSpPr>
          <p:nvPr/>
        </p:nvCxnSpPr>
        <p:spPr>
          <a:xfrm flipH="1">
            <a:off x="4468239" y="3326860"/>
            <a:ext cx="1627759" cy="807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>
            <a:extLst>
              <a:ext uri="{FF2B5EF4-FFF2-40B4-BE49-F238E27FC236}">
                <a16:creationId xmlns:a16="http://schemas.microsoft.com/office/drawing/2014/main" id="{72B68784-58F5-D23D-90A8-989E52C3B15C}"/>
              </a:ext>
            </a:extLst>
          </p:cNvPr>
          <p:cNvCxnSpPr>
            <a:stCxn id="5" idx="2"/>
            <a:endCxn id="10" idx="0"/>
          </p:cNvCxnSpPr>
          <p:nvPr/>
        </p:nvCxnSpPr>
        <p:spPr>
          <a:xfrm>
            <a:off x="6095998" y="3326860"/>
            <a:ext cx="1692615" cy="807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>
            <a:extLst>
              <a:ext uri="{FF2B5EF4-FFF2-40B4-BE49-F238E27FC236}">
                <a16:creationId xmlns:a16="http://schemas.microsoft.com/office/drawing/2014/main" id="{F2B485EF-CA5C-D328-D431-93AAD8564C91}"/>
              </a:ext>
            </a:extLst>
          </p:cNvPr>
          <p:cNvCxnSpPr>
            <a:stCxn id="5" idx="2"/>
            <a:endCxn id="11" idx="0"/>
          </p:cNvCxnSpPr>
          <p:nvPr/>
        </p:nvCxnSpPr>
        <p:spPr>
          <a:xfrm>
            <a:off x="6095998" y="3326860"/>
            <a:ext cx="4635233" cy="807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11319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1212</Words>
  <Application>Microsoft Office PowerPoint</Application>
  <PresentationFormat>Širokouhlá</PresentationFormat>
  <Paragraphs>149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Open Sans</vt:lpstr>
      <vt:lpstr>Wingdings</vt:lpstr>
      <vt:lpstr>Motív Office</vt:lpstr>
      <vt:lpstr>     Krízové riadenie  Slovenská republika</vt:lpstr>
      <vt:lpstr>Prezentácia programu PowerPoint</vt:lpstr>
      <vt:lpstr>Vláda SR zriaďuje</vt:lpstr>
      <vt:lpstr>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      ĎAKUJEM ZA POZORNOSŤ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Krízové riadenie  Slovenská republika</dc:title>
  <dc:creator>Dušan Slovák</dc:creator>
  <cp:lastModifiedBy>Dušan Slovák</cp:lastModifiedBy>
  <cp:revision>1</cp:revision>
  <dcterms:created xsi:type="dcterms:W3CDTF">2023-09-12T08:41:18Z</dcterms:created>
  <dcterms:modified xsi:type="dcterms:W3CDTF">2023-10-03T14:31:12Z</dcterms:modified>
</cp:coreProperties>
</file>