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801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343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9950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421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7693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8601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1828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285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185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037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298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227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234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88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305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96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448B8-B7C3-42EC-83B1-945553EFB3B7}" type="datetimeFigureOut">
              <a:rPr lang="sk-SK" smtClean="0"/>
              <a:t>6. 6. 2024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3F1D431-94BE-400E-881B-49DDEB653B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542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1027545"/>
            <a:ext cx="8915399" cy="2262781"/>
          </a:xfrm>
        </p:spPr>
        <p:txBody>
          <a:bodyPr/>
          <a:lstStyle/>
          <a:p>
            <a:r>
              <a:rPr lang="sk-SK" dirty="0" smtClean="0">
                <a:latin typeface="Arial Black" panose="020B0A04020102020204" pitchFamily="34" charset="0"/>
              </a:rPr>
              <a:t>KPR u dospelého (BLS)</a:t>
            </a:r>
            <a:endParaRPr lang="sk-SK" dirty="0"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68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latin typeface="Arial Black" panose="020B0A04020102020204" pitchFamily="34" charset="0"/>
              </a:rPr>
              <a:t>Ako rozpoznať zastavenie srdca</a:t>
            </a:r>
            <a:endParaRPr lang="sk-SK" b="1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/>
              <a:t>•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 akejkoľvek osoby, ktorá nereaguje a nedýcha alebo nedýcha normálne, začnite KPR.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Pomalé, namáhavé dýchanie (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agonálne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dýchanie) by malo byť považované za príznak zastavenia srdca.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(Gasping-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lapav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 dýchanie)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• Na začiatku zastavenia srdca sa môže vyskytnúť krátka epizóda pohybov, ktoré sa podobajú na kŕče. Zhodnoťte stav osoby po 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odoznení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záchvatu: ak nereaguje a nedýcha, alebo nedýcha normálne, začnite KPR. 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7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 Black" panose="020B0A04020102020204" pitchFamily="34" charset="0"/>
              </a:rPr>
              <a:t>Ako upovedomiť záchrannú zdravotnú službu</a:t>
            </a:r>
            <a:endParaRPr lang="sk-SK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25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/>
              <a:t>•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 je osoba v bezvedomí a nedýcha alebo nedýcha normálne, okamžite upovedomte záchrannú zdravotnú službu (ZZS).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Osamotený okoloidúci s mobilným telefónom by mal vytočiť číslo tiesňovej linky ZZS, aktivovať hlasitý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odposluch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alebo inú možnosť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hands-free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na mobilnom telefóne a okamžite začať KPR asistovanú operátorom tiesňovej linky.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Ak ste osamotený záchranca a musíte kvôli upovedomeniu ZZS opustiť postihnutého, najskôr aktivujte ZZS a až potom začnite KPR.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1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 Black" panose="020B0A04020102020204" pitchFamily="34" charset="0"/>
              </a:rPr>
              <a:t>Vysoko kvalitné kompresie hrudníka</a:t>
            </a:r>
            <a:endParaRPr lang="sk-SK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92925" y="1905001"/>
            <a:ext cx="8915400" cy="45696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dirty="0" smtClean="0"/>
              <a:t>•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Kompresie hrudníka začnite čo najskôr.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Kompresie hrudníka vykonávajte v dolnej polovici hrudnej kosti („v strede hrudníka“).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Hrudník stláčajte do hĺbky minimálne 5cm, ale nie viac ako 6cm.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Hrudník stláčajte rýchlosťou 100–120/min s čo najmenej prerušeniami.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Po každom stlačení hrudník úplne uvoľnite; neopierajte sa o hrudník. • Kompresie hrudníka vykonávajte na pevnom povrchu vždy, keď je to možné.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 Black" panose="020B0A04020102020204" pitchFamily="34" charset="0"/>
              </a:rPr>
              <a:t>Záchranné vdychy</a:t>
            </a:r>
            <a:endParaRPr lang="sk-SK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595420"/>
            <a:ext cx="8915400" cy="2955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 smtClean="0"/>
              <a:t>•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Striedajte 30 stlačení a 2 záchranné vdychy.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Ak nie ste schopní poskytnúť vdychy, vykonávajte nepretržité kompresie hrudníka. AED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439"/>
          </a:xfrm>
        </p:spPr>
        <p:txBody>
          <a:bodyPr/>
          <a:lstStyle/>
          <a:p>
            <a:pPr algn="ctr"/>
            <a:r>
              <a:rPr lang="sk-SK" dirty="0" smtClean="0">
                <a:latin typeface="Arial Black" panose="020B0A04020102020204" pitchFamily="34" charset="0"/>
              </a:rPr>
              <a:t>Kedy a ako používať AED</a:t>
            </a:r>
            <a:endParaRPr lang="sk-SK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07309" y="1320801"/>
            <a:ext cx="10284691" cy="55464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dirty="0" smtClean="0"/>
              <a:t>• </a:t>
            </a:r>
            <a:r>
              <a:rPr lang="sk-SK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Ihneď, ako AED dorazí, alebo ak už je k dispozícii na mieste, kde došlo k zastaveniu srdca, zapnite ho.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• Prilepte samolepiace elektródy na odhalený hrudník obete ako je zobrazené na AED alebo na elektródach.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• Ak je prítomný viac ako jeden záchranca, pokračujte v KPR počas nalepovania elektród.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• Postupujte podľa hovorených (a/alebo vizuálnych) pokynov AED.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• Zabezpečte, aby sa nikto nedotýkal obete, pokiaľ AED analyzuje srdcový rytmus.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• Ak je výboj odporúčaný, zabezpečte, aby sa nikto nedotýkal obete. Po výzve stlačte tlačidlo výboja. Okamžite znovu začnite KPR 30 kompresiami hrudníka.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• Ak výboj nie je odporúčaný, okamžite znovu začnite KPR 30 kompresiami hrudníka.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• V obidvoch prípadoch pokračujte v KPR podľa pokynov AED. Pokračujte v KPR (zvyčajne 2 minúty), pokiaľ vás AED nevyzve na ďalšie prerušenie KPR za účelom analýzy rytmu.</a:t>
            </a:r>
            <a:endParaRPr lang="sk-SK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Arial Black" panose="020B0A04020102020204" pitchFamily="34" charset="0"/>
              </a:rPr>
              <a:t>Kompresie hrudníka pred </a:t>
            </a:r>
            <a:r>
              <a:rPr lang="sk-SK" dirty="0" err="1" smtClean="0">
                <a:latin typeface="Arial Black" panose="020B0A04020102020204" pitchFamily="34" charset="0"/>
              </a:rPr>
              <a:t>defibriláciou</a:t>
            </a:r>
            <a:endParaRPr lang="sk-SK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92925" y="2512291"/>
            <a:ext cx="8915400" cy="2706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 smtClean="0"/>
              <a:t>• 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Pokračujte v KPR, pokiaľ AED (alebo iný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defibrilátor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nedorazí na miesto, nie je zapnutý a elektródy napojené na obeť.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• Neodkladajte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defibriláciu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poskytovaním ďalšej KPR, keď je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defibrilátor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už pripravený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5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122</TotalTime>
  <Words>66</Words>
  <Application>Microsoft Office PowerPoint</Application>
  <PresentationFormat>Širokouhlá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Century Gothic</vt:lpstr>
      <vt:lpstr>Wingdings 3</vt:lpstr>
      <vt:lpstr>Dym</vt:lpstr>
      <vt:lpstr>KPR u dospelého (BLS)</vt:lpstr>
      <vt:lpstr>Ako rozpoznať zastavenie srdca</vt:lpstr>
      <vt:lpstr>Ako upovedomiť záchrannú zdravotnú službu</vt:lpstr>
      <vt:lpstr>Vysoko kvalitné kompresie hrudníka</vt:lpstr>
      <vt:lpstr>Záchranné vdychy</vt:lpstr>
      <vt:lpstr>Kedy a ako používať AED</vt:lpstr>
      <vt:lpstr>Kompresie hrudníka pred defibriláciou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zuzka ivka</dc:creator>
  <cp:lastModifiedBy>zuzka ivka</cp:lastModifiedBy>
  <cp:revision>5</cp:revision>
  <dcterms:created xsi:type="dcterms:W3CDTF">2023-10-01T13:11:45Z</dcterms:created>
  <dcterms:modified xsi:type="dcterms:W3CDTF">2024-06-06T09:26:18Z</dcterms:modified>
</cp:coreProperties>
</file>