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DFE1"/>
    <a:srgbClr val="A19CE2"/>
    <a:srgbClr val="FD3A35"/>
    <a:srgbClr val="D8A6C3"/>
    <a:srgbClr val="FD8D81"/>
    <a:srgbClr val="D3ACAB"/>
    <a:srgbClr val="85A3F9"/>
    <a:srgbClr val="AFCFC2"/>
    <a:srgbClr val="FF0066"/>
    <a:srgbClr val="FFF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ACE67-744B-41AD-AD7F-EA65B1D57737}" v="6" dt="2024-08-23T08:00:21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ánia Durdovanská" userId="a1120dbe-52c0-4367-af4c-6929cad0cfeb" providerId="ADAL" clId="{03FACE67-744B-41AD-AD7F-EA65B1D57737}"/>
    <pc:docChg chg="undo custSel modSld">
      <pc:chgData name="Melánia Durdovanská" userId="a1120dbe-52c0-4367-af4c-6929cad0cfeb" providerId="ADAL" clId="{03FACE67-744B-41AD-AD7F-EA65B1D57737}" dt="2024-08-23T08:00:54.390" v="118" actId="14100"/>
      <pc:docMkLst>
        <pc:docMk/>
      </pc:docMkLst>
      <pc:sldChg chg="addSp delSp modSp mod">
        <pc:chgData name="Melánia Durdovanská" userId="a1120dbe-52c0-4367-af4c-6929cad0cfeb" providerId="ADAL" clId="{03FACE67-744B-41AD-AD7F-EA65B1D57737}" dt="2024-08-23T08:00:54.390" v="118" actId="14100"/>
        <pc:sldMkLst>
          <pc:docMk/>
          <pc:sldMk cId="1289467325" sldId="257"/>
        </pc:sldMkLst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2" creationId="{00000000-0000-0000-0000-000000000000}"/>
          </ac:spMkLst>
        </pc:spChg>
        <pc:spChg chg="add del">
          <ac:chgData name="Melánia Durdovanská" userId="a1120dbe-52c0-4367-af4c-6929cad0cfeb" providerId="ADAL" clId="{03FACE67-744B-41AD-AD7F-EA65B1D57737}" dt="2024-08-23T08:00:53.694" v="117" actId="22"/>
          <ac:spMkLst>
            <pc:docMk/>
            <pc:sldMk cId="1289467325" sldId="257"/>
            <ac:spMk id="15" creationId="{0F7FDB5E-B32C-0BB2-72F2-EBA0FE43DAB2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39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2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3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4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79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89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3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2.810" v="114" actId="14100"/>
          <ac:spMkLst>
            <pc:docMk/>
            <pc:sldMk cId="1289467325" sldId="257"/>
            <ac:spMk id="9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99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2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0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3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1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2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22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2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25" creationId="{C359CC22-967E-4799-8EA1-2E7F4616104E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3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38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3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6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7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49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50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5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54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55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61" creationId="{00000000-0000-0000-0000-000000000000}"/>
          </ac:spMkLst>
        </pc:spChg>
        <pc:spChg chg="mod">
          <ac:chgData name="Melánia Durdovanská" userId="a1120dbe-52c0-4367-af4c-6929cad0cfeb" providerId="ADAL" clId="{03FACE67-744B-41AD-AD7F-EA65B1D57737}" dt="2024-08-23T08:00:21.837" v="113" actId="206"/>
          <ac:spMkLst>
            <pc:docMk/>
            <pc:sldMk cId="1289467325" sldId="257"/>
            <ac:spMk id="163" creationId="{00000000-0000-0000-0000-000000000000}"/>
          </ac:spMkLst>
        </pc:spChg>
        <pc:grpChg chg="mod">
          <ac:chgData name="Melánia Durdovanská" userId="a1120dbe-52c0-4367-af4c-6929cad0cfeb" providerId="ADAL" clId="{03FACE67-744B-41AD-AD7F-EA65B1D57737}" dt="2024-08-23T08:00:21.837" v="113" actId="206"/>
          <ac:grpSpMkLst>
            <pc:docMk/>
            <pc:sldMk cId="1289467325" sldId="257"/>
            <ac:grpSpMk id="3" creationId="{E5D92206-2928-C35B-2B1F-E0F457E88323}"/>
          </ac:grpSpMkLst>
        </pc:grp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6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8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9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1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3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9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1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5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8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3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31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3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51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55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5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59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6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6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65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6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54.390" v="118" actId="14100"/>
          <ac:cxnSpMkLst>
            <pc:docMk/>
            <pc:sldMk cId="1289467325" sldId="257"/>
            <ac:cxnSpMk id="7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7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19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56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57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6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6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81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94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196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28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30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3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33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42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44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48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56" creationId="{00000000-0000-0000-0000-000000000000}"/>
          </ac:cxnSpMkLst>
        </pc:cxnChg>
        <pc:cxnChg chg="mod">
          <ac:chgData name="Melánia Durdovanská" userId="a1120dbe-52c0-4367-af4c-6929cad0cfeb" providerId="ADAL" clId="{03FACE67-744B-41AD-AD7F-EA65B1D57737}" dt="2024-08-23T08:00:21.837" v="113" actId="206"/>
          <ac:cxnSpMkLst>
            <pc:docMk/>
            <pc:sldMk cId="1289467325" sldId="257"/>
            <ac:cxnSpMk id="258" creationId="{00000000-0000-0000-0000-000000000000}"/>
          </ac:cxnSpMkLst>
        </pc:cxnChg>
      </pc:sldChg>
    </pc:docChg>
  </pc:docChgLst>
  <pc:docChgLst>
    <pc:chgData name="Melánia Durdovanská" userId="a1120dbe-52c0-4367-af4c-6929cad0cfeb" providerId="ADAL" clId="{0631A9A1-8439-4AD9-B750-6A213B4B15B4}"/>
    <pc:docChg chg="modSld">
      <pc:chgData name="Melánia Durdovanská" userId="a1120dbe-52c0-4367-af4c-6929cad0cfeb" providerId="ADAL" clId="{0631A9A1-8439-4AD9-B750-6A213B4B15B4}" dt="2021-04-14T06:18:49.461" v="13" actId="14100"/>
      <pc:docMkLst>
        <pc:docMk/>
      </pc:docMkLst>
      <pc:sldChg chg="modSp mod">
        <pc:chgData name="Melánia Durdovanská" userId="a1120dbe-52c0-4367-af4c-6929cad0cfeb" providerId="ADAL" clId="{0631A9A1-8439-4AD9-B750-6A213B4B15B4}" dt="2021-04-14T06:18:49.461" v="13" actId="14100"/>
        <pc:sldMkLst>
          <pc:docMk/>
          <pc:sldMk cId="1289467325" sldId="257"/>
        </pc:sldMkLst>
        <pc:spChg chg="mod">
          <ac:chgData name="Melánia Durdovanská" userId="a1120dbe-52c0-4367-af4c-6929cad0cfeb" providerId="ADAL" clId="{0631A9A1-8439-4AD9-B750-6A213B4B15B4}" dt="2021-04-14T06:18:49.461" v="13" actId="14100"/>
          <ac:spMkLst>
            <pc:docMk/>
            <pc:sldMk cId="1289467325" sldId="257"/>
            <ac:spMk id="2" creationId="{00000000-0000-0000-0000-000000000000}"/>
          </ac:spMkLst>
        </pc:spChg>
      </pc:sldChg>
    </pc:docChg>
  </pc:docChgLst>
  <pc:docChgLst>
    <pc:chgData name="Melánia Durdovanská" userId="a1120dbe-52c0-4367-af4c-6929cad0cfeb" providerId="ADAL" clId="{F3FC7FAF-31CD-4AD2-930A-A66B9D1B6DAA}"/>
    <pc:docChg chg="modSld">
      <pc:chgData name="Melánia Durdovanská" userId="a1120dbe-52c0-4367-af4c-6929cad0cfeb" providerId="ADAL" clId="{F3FC7FAF-31CD-4AD2-930A-A66B9D1B6DAA}" dt="2020-06-02T12:32:02.701" v="12" actId="20577"/>
      <pc:docMkLst>
        <pc:docMk/>
      </pc:docMkLst>
      <pc:sldChg chg="modSp">
        <pc:chgData name="Melánia Durdovanská" userId="a1120dbe-52c0-4367-af4c-6929cad0cfeb" providerId="ADAL" clId="{F3FC7FAF-31CD-4AD2-930A-A66B9D1B6DAA}" dt="2020-06-02T12:32:02.701" v="12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F3FC7FAF-31CD-4AD2-930A-A66B9D1B6DAA}" dt="2020-06-02T09:28:21.330" v="9" actId="20577"/>
          <ac:spMkLst>
            <pc:docMk/>
            <pc:sldMk cId="1289467325" sldId="257"/>
            <ac:spMk id="2" creationId="{00000000-0000-0000-0000-000000000000}"/>
          </ac:spMkLst>
        </pc:spChg>
        <pc:spChg chg="mod">
          <ac:chgData name="Melánia Durdovanská" userId="a1120dbe-52c0-4367-af4c-6929cad0cfeb" providerId="ADAL" clId="{F3FC7FAF-31CD-4AD2-930A-A66B9D1B6DAA}" dt="2020-06-02T12:31:33.588" v="10" actId="20577"/>
          <ac:spMkLst>
            <pc:docMk/>
            <pc:sldMk cId="1289467325" sldId="257"/>
            <ac:spMk id="79" creationId="{00000000-0000-0000-0000-000000000000}"/>
          </ac:spMkLst>
        </pc:spChg>
        <pc:spChg chg="mod">
          <ac:chgData name="Melánia Durdovanská" userId="a1120dbe-52c0-4367-af4c-6929cad0cfeb" providerId="ADAL" clId="{F3FC7FAF-31CD-4AD2-930A-A66B9D1B6DAA}" dt="2020-06-02T12:31:49.678" v="11" actId="6549"/>
          <ac:spMkLst>
            <pc:docMk/>
            <pc:sldMk cId="1289467325" sldId="257"/>
            <ac:spMk id="104" creationId="{00000000-0000-0000-0000-000000000000}"/>
          </ac:spMkLst>
        </pc:spChg>
        <pc:spChg chg="mod">
          <ac:chgData name="Melánia Durdovanská" userId="a1120dbe-52c0-4367-af4c-6929cad0cfeb" providerId="ADAL" clId="{F3FC7FAF-31CD-4AD2-930A-A66B9D1B6DAA}" dt="2020-06-02T12:32:02.701" v="12" actId="20577"/>
          <ac:spMkLst>
            <pc:docMk/>
            <pc:sldMk cId="1289467325" sldId="257"/>
            <ac:spMk id="111" creationId="{00000000-0000-0000-0000-000000000000}"/>
          </ac:spMkLst>
        </pc:spChg>
      </pc:sldChg>
    </pc:docChg>
  </pc:docChgLst>
  <pc:docChgLst>
    <pc:chgData name="Melánia Durdovanská" userId="a1120dbe-52c0-4367-af4c-6929cad0cfeb" providerId="ADAL" clId="{5C097F65-4F14-402D-99CA-8159492DA13C}"/>
    <pc:docChg chg="modSld">
      <pc:chgData name="Melánia Durdovanská" userId="a1120dbe-52c0-4367-af4c-6929cad0cfeb" providerId="ADAL" clId="{5C097F65-4F14-402D-99CA-8159492DA13C}" dt="2021-06-17T13:30:31.649" v="1" actId="20577"/>
      <pc:docMkLst>
        <pc:docMk/>
      </pc:docMkLst>
      <pc:sldChg chg="modSp mod">
        <pc:chgData name="Melánia Durdovanská" userId="a1120dbe-52c0-4367-af4c-6929cad0cfeb" providerId="ADAL" clId="{5C097F65-4F14-402D-99CA-8159492DA13C}" dt="2021-06-17T13:30:31.649" v="1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5C097F65-4F14-402D-99CA-8159492DA13C}" dt="2021-06-17T13:30:31.649" v="1" actId="20577"/>
          <ac:spMkLst>
            <pc:docMk/>
            <pc:sldMk cId="1289467325" sldId="257"/>
            <ac:spMk id="2" creationId="{00000000-0000-0000-0000-000000000000}"/>
          </ac:spMkLst>
        </pc:spChg>
      </pc:sldChg>
    </pc:docChg>
  </pc:docChgLst>
  <pc:docChgLst>
    <pc:chgData name="Ingrid Gábrišová Hovorková" userId="239ff6bd-5a1a-4f6d-b845-6b8d5a29e0da" providerId="ADAL" clId="{25433BCA-AC5C-408F-940F-617387CA2F9E}"/>
    <pc:docChg chg="modSld">
      <pc:chgData name="Ingrid Gábrišová Hovorková" userId="239ff6bd-5a1a-4f6d-b845-6b8d5a29e0da" providerId="ADAL" clId="{25433BCA-AC5C-408F-940F-617387CA2F9E}" dt="2023-12-28T10:59:42.360" v="44" actId="14100"/>
      <pc:docMkLst>
        <pc:docMk/>
      </pc:docMkLst>
      <pc:sldChg chg="modSp mod">
        <pc:chgData name="Ingrid Gábrišová Hovorková" userId="239ff6bd-5a1a-4f6d-b845-6b8d5a29e0da" providerId="ADAL" clId="{25433BCA-AC5C-408F-940F-617387CA2F9E}" dt="2023-12-28T10:59:42.360" v="44" actId="14100"/>
        <pc:sldMkLst>
          <pc:docMk/>
          <pc:sldMk cId="1289467325" sldId="257"/>
        </pc:sldMkLst>
        <pc:spChg chg="mod">
          <ac:chgData name="Ingrid Gábrišová Hovorková" userId="239ff6bd-5a1a-4f6d-b845-6b8d5a29e0da" providerId="ADAL" clId="{25433BCA-AC5C-408F-940F-617387CA2F9E}" dt="2023-12-28T10:51:18.563" v="3" actId="20577"/>
          <ac:spMkLst>
            <pc:docMk/>
            <pc:sldMk cId="1289467325" sldId="257"/>
            <ac:spMk id="2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1:56.948" v="4" actId="1076"/>
          <ac:spMkLst>
            <pc:docMk/>
            <pc:sldMk cId="1289467325" sldId="257"/>
            <ac:spMk id="40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2:21.425" v="7" actId="1076"/>
          <ac:spMkLst>
            <pc:docMk/>
            <pc:sldMk cId="1289467325" sldId="257"/>
            <ac:spMk id="41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2:03.623" v="5" actId="1076"/>
          <ac:spMkLst>
            <pc:docMk/>
            <pc:sldMk cId="1289467325" sldId="257"/>
            <ac:spMk id="42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2:12.662" v="6" actId="1076"/>
          <ac:spMkLst>
            <pc:docMk/>
            <pc:sldMk cId="1289467325" sldId="257"/>
            <ac:spMk id="43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56.034" v="37" actId="1076"/>
          <ac:spMkLst>
            <pc:docMk/>
            <pc:sldMk cId="1289467325" sldId="257"/>
            <ac:spMk id="102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8:00.601" v="38" actId="1076"/>
          <ac:spMkLst>
            <pc:docMk/>
            <pc:sldMk cId="1289467325" sldId="257"/>
            <ac:spMk id="104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8:07.222" v="39" actId="1076"/>
          <ac:spMkLst>
            <pc:docMk/>
            <pc:sldMk cId="1289467325" sldId="257"/>
            <ac:spMk id="105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6:51.665" v="29" actId="1076"/>
          <ac:spMkLst>
            <pc:docMk/>
            <pc:sldMk cId="1289467325" sldId="257"/>
            <ac:spMk id="108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05.482" v="31" actId="1076"/>
          <ac:spMkLst>
            <pc:docMk/>
            <pc:sldMk cId="1289467325" sldId="257"/>
            <ac:spMk id="110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3:14.399" v="13" actId="1076"/>
          <ac:spMkLst>
            <pc:docMk/>
            <pc:sldMk cId="1289467325" sldId="257"/>
            <ac:spMk id="113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6:59.544" v="30" actId="1076"/>
          <ac:spMkLst>
            <pc:docMk/>
            <pc:sldMk cId="1289467325" sldId="257"/>
            <ac:spMk id="114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25.492" v="33" actId="1076"/>
          <ac:spMkLst>
            <pc:docMk/>
            <pc:sldMk cId="1289467325" sldId="257"/>
            <ac:spMk id="115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33.739" v="34" actId="1076"/>
          <ac:spMkLst>
            <pc:docMk/>
            <pc:sldMk cId="1289467325" sldId="257"/>
            <ac:spMk id="117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38.260" v="35" actId="1076"/>
          <ac:spMkLst>
            <pc:docMk/>
            <pc:sldMk cId="1289467325" sldId="257"/>
            <ac:spMk id="118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46.731" v="36" actId="1076"/>
          <ac:spMkLst>
            <pc:docMk/>
            <pc:sldMk cId="1289467325" sldId="257"/>
            <ac:spMk id="121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5:49.068" v="23" actId="1076"/>
          <ac:spMkLst>
            <pc:docMk/>
            <pc:sldMk cId="1289467325" sldId="257"/>
            <ac:spMk id="131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6:07.702" v="25" actId="1076"/>
          <ac:spMkLst>
            <pc:docMk/>
            <pc:sldMk cId="1289467325" sldId="257"/>
            <ac:spMk id="133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5:59.195" v="24" actId="1076"/>
          <ac:spMkLst>
            <pc:docMk/>
            <pc:sldMk cId="1289467325" sldId="257"/>
            <ac:spMk id="134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2:52.678" v="10" actId="1076"/>
          <ac:spMkLst>
            <pc:docMk/>
            <pc:sldMk cId="1289467325" sldId="257"/>
            <ac:spMk id="141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7:10.409" v="32" actId="1076"/>
          <ac:spMkLst>
            <pc:docMk/>
            <pc:sldMk cId="1289467325" sldId="257"/>
            <ac:spMk id="155" creationId="{00000000-0000-0000-0000-000000000000}"/>
          </ac:spMkLst>
        </pc:spChg>
        <pc:spChg chg="mod">
          <ac:chgData name="Ingrid Gábrišová Hovorková" userId="239ff6bd-5a1a-4f6d-b845-6b8d5a29e0da" providerId="ADAL" clId="{25433BCA-AC5C-408F-940F-617387CA2F9E}" dt="2023-12-28T10:52:27.883" v="8" actId="1076"/>
          <ac:spMkLst>
            <pc:docMk/>
            <pc:sldMk cId="1289467325" sldId="257"/>
            <ac:spMk id="161" creationId="{00000000-0000-0000-0000-000000000000}"/>
          </ac:spMkLst>
        </pc:spChg>
        <pc:cxnChg chg="mod">
          <ac:chgData name="Ingrid Gábrišová Hovorková" userId="239ff6bd-5a1a-4f6d-b845-6b8d5a29e0da" providerId="ADAL" clId="{25433BCA-AC5C-408F-940F-617387CA2F9E}" dt="2023-12-28T10:59:42.360" v="44" actId="14100"/>
          <ac:cxnSpMkLst>
            <pc:docMk/>
            <pc:sldMk cId="1289467325" sldId="257"/>
            <ac:cxnSpMk id="6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4:36.789" v="18" actId="14100"/>
          <ac:cxnSpMkLst>
            <pc:docMk/>
            <pc:sldMk cId="1289467325" sldId="257"/>
            <ac:cxnSpMk id="8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9:10.354" v="43" actId="14100"/>
          <ac:cxnSpMkLst>
            <pc:docMk/>
            <pc:sldMk cId="1289467325" sldId="257"/>
            <ac:cxnSpMk id="9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6:33.520" v="28" actId="14100"/>
          <ac:cxnSpMkLst>
            <pc:docMk/>
            <pc:sldMk cId="1289467325" sldId="257"/>
            <ac:cxnSpMk id="11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5:05.200" v="20" actId="14100"/>
          <ac:cxnSpMkLst>
            <pc:docMk/>
            <pc:sldMk cId="1289467325" sldId="257"/>
            <ac:cxnSpMk id="17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5:14.842" v="21" actId="14100"/>
          <ac:cxnSpMkLst>
            <pc:docMk/>
            <pc:sldMk cId="1289467325" sldId="257"/>
            <ac:cxnSpMk id="19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5:21.786" v="22" actId="14100"/>
          <ac:cxnSpMkLst>
            <pc:docMk/>
            <pc:sldMk cId="1289467325" sldId="257"/>
            <ac:cxnSpMk id="21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8:53.182" v="42" actId="14100"/>
          <ac:cxnSpMkLst>
            <pc:docMk/>
            <pc:sldMk cId="1289467325" sldId="257"/>
            <ac:cxnSpMk id="32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1:56.948" v="4" actId="1076"/>
          <ac:cxnSpMkLst>
            <pc:docMk/>
            <pc:sldMk cId="1289467325" sldId="257"/>
            <ac:cxnSpMk id="59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2:21.425" v="7" actId="1076"/>
          <ac:cxnSpMkLst>
            <pc:docMk/>
            <pc:sldMk cId="1289467325" sldId="257"/>
            <ac:cxnSpMk id="62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3:08.217" v="12" actId="1076"/>
          <ac:cxnSpMkLst>
            <pc:docMk/>
            <pc:sldMk cId="1289467325" sldId="257"/>
            <ac:cxnSpMk id="157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2:46.015" v="9" actId="1076"/>
          <ac:cxnSpMkLst>
            <pc:docMk/>
            <pc:sldMk cId="1289467325" sldId="257"/>
            <ac:cxnSpMk id="162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8:36.604" v="41" actId="14100"/>
          <ac:cxnSpMkLst>
            <pc:docMk/>
            <pc:sldMk cId="1289467325" sldId="257"/>
            <ac:cxnSpMk id="181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8:17.582" v="40" actId="14100"/>
          <ac:cxnSpMkLst>
            <pc:docMk/>
            <pc:sldMk cId="1289467325" sldId="257"/>
            <ac:cxnSpMk id="196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2:03.623" v="5" actId="1076"/>
          <ac:cxnSpMkLst>
            <pc:docMk/>
            <pc:sldMk cId="1289467325" sldId="257"/>
            <ac:cxnSpMk id="256" creationId="{00000000-0000-0000-0000-000000000000}"/>
          </ac:cxnSpMkLst>
        </pc:cxnChg>
        <pc:cxnChg chg="mod">
          <ac:chgData name="Ingrid Gábrišová Hovorková" userId="239ff6bd-5a1a-4f6d-b845-6b8d5a29e0da" providerId="ADAL" clId="{25433BCA-AC5C-408F-940F-617387CA2F9E}" dt="2023-12-28T10:52:12.662" v="6" actId="1076"/>
          <ac:cxnSpMkLst>
            <pc:docMk/>
            <pc:sldMk cId="1289467325" sldId="257"/>
            <ac:cxnSpMk id="258" creationId="{00000000-0000-0000-0000-000000000000}"/>
          </ac:cxnSpMkLst>
        </pc:cxnChg>
      </pc:sldChg>
    </pc:docChg>
  </pc:docChgLst>
  <pc:docChgLst>
    <pc:chgData name="Melánia Durdovanská" userId="a1120dbe-52c0-4367-af4c-6929cad0cfeb" providerId="ADAL" clId="{87724EB3-5AC9-47FC-9ED9-0D77CAD9CDAC}"/>
    <pc:docChg chg="modSld">
      <pc:chgData name="Melánia Durdovanská" userId="a1120dbe-52c0-4367-af4c-6929cad0cfeb" providerId="ADAL" clId="{87724EB3-5AC9-47FC-9ED9-0D77CAD9CDAC}" dt="2020-12-03T08:15:04.838" v="5" actId="20577"/>
      <pc:docMkLst>
        <pc:docMk/>
      </pc:docMkLst>
      <pc:sldChg chg="modSp">
        <pc:chgData name="Melánia Durdovanská" userId="a1120dbe-52c0-4367-af4c-6929cad0cfeb" providerId="ADAL" clId="{87724EB3-5AC9-47FC-9ED9-0D77CAD9CDAC}" dt="2020-12-03T08:15:04.838" v="5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87724EB3-5AC9-47FC-9ED9-0D77CAD9CDAC}" dt="2020-12-03T08:15:04.838" v="5" actId="20577"/>
          <ac:spMkLst>
            <pc:docMk/>
            <pc:sldMk cId="1289467325" sldId="257"/>
            <ac:spMk id="2" creationId="{00000000-0000-0000-0000-000000000000}"/>
          </ac:spMkLst>
        </pc:spChg>
      </pc:sldChg>
    </pc:docChg>
  </pc:docChgLst>
  <pc:docChgLst>
    <pc:chgData name="Melánia Durdovanská" userId="a1120dbe-52c0-4367-af4c-6929cad0cfeb" providerId="ADAL" clId="{71340AC4-EBE8-4D12-A390-5E33078533EB}"/>
    <pc:docChg chg="undo custSel modSld">
      <pc:chgData name="Melánia Durdovanská" userId="a1120dbe-52c0-4367-af4c-6929cad0cfeb" providerId="ADAL" clId="{71340AC4-EBE8-4D12-A390-5E33078533EB}" dt="2021-12-13T11:41:01.245" v="20" actId="20577"/>
      <pc:docMkLst>
        <pc:docMk/>
      </pc:docMkLst>
      <pc:sldChg chg="addSp delSp modSp mod">
        <pc:chgData name="Melánia Durdovanská" userId="a1120dbe-52c0-4367-af4c-6929cad0cfeb" providerId="ADAL" clId="{71340AC4-EBE8-4D12-A390-5E33078533EB}" dt="2021-12-13T11:41:01.245" v="20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71340AC4-EBE8-4D12-A390-5E33078533EB}" dt="2021-12-13T11:41:01.245" v="20" actId="20577"/>
          <ac:spMkLst>
            <pc:docMk/>
            <pc:sldMk cId="1289467325" sldId="257"/>
            <ac:spMk id="104" creationId="{00000000-0000-0000-0000-000000000000}"/>
          </ac:spMkLst>
        </pc:spChg>
        <pc:spChg chg="add del mod">
          <ac:chgData name="Melánia Durdovanská" userId="a1120dbe-52c0-4367-af4c-6929cad0cfeb" providerId="ADAL" clId="{71340AC4-EBE8-4D12-A390-5E33078533EB}" dt="2021-12-13T11:40:59.308" v="17" actId="6549"/>
          <ac:spMkLst>
            <pc:docMk/>
            <pc:sldMk cId="1289467325" sldId="257"/>
            <ac:spMk id="123" creationId="{00000000-0000-0000-0000-000000000000}"/>
          </ac:spMkLst>
        </pc:spChg>
        <pc:cxnChg chg="mod">
          <ac:chgData name="Melánia Durdovanská" userId="a1120dbe-52c0-4367-af4c-6929cad0cfeb" providerId="ADAL" clId="{71340AC4-EBE8-4D12-A390-5E33078533EB}" dt="2021-12-13T11:40:58.928" v="16" actId="21"/>
          <ac:cxnSpMkLst>
            <pc:docMk/>
            <pc:sldMk cId="1289467325" sldId="257"/>
            <ac:cxnSpMk id="196" creationId="{00000000-0000-0000-0000-000000000000}"/>
          </ac:cxnSpMkLst>
        </pc:cxnChg>
      </pc:sldChg>
    </pc:docChg>
  </pc:docChgLst>
  <pc:docChgLst>
    <pc:chgData name="Melánia Durdovanská" userId="a1120dbe-52c0-4367-af4c-6929cad0cfeb" providerId="ADAL" clId="{90F23D1E-3F4D-47E8-958F-ECF0D7BFECB4}"/>
    <pc:docChg chg="undo custSel modSld">
      <pc:chgData name="Melánia Durdovanská" userId="a1120dbe-52c0-4367-af4c-6929cad0cfeb" providerId="ADAL" clId="{90F23D1E-3F4D-47E8-958F-ECF0D7BFECB4}" dt="2021-05-20T09:18:55.700" v="68" actId="20577"/>
      <pc:docMkLst>
        <pc:docMk/>
      </pc:docMkLst>
      <pc:sldChg chg="modSp mod">
        <pc:chgData name="Melánia Durdovanská" userId="a1120dbe-52c0-4367-af4c-6929cad0cfeb" providerId="ADAL" clId="{90F23D1E-3F4D-47E8-958F-ECF0D7BFECB4}" dt="2021-05-20T09:18:55.700" v="68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90F23D1E-3F4D-47E8-958F-ECF0D7BFECB4}" dt="2021-05-20T09:17:52.822" v="14" actId="20577"/>
          <ac:spMkLst>
            <pc:docMk/>
            <pc:sldMk cId="1289467325" sldId="257"/>
            <ac:spMk id="124" creationId="{00000000-0000-0000-0000-000000000000}"/>
          </ac:spMkLst>
        </pc:spChg>
        <pc:spChg chg="mod">
          <ac:chgData name="Melánia Durdovanská" userId="a1120dbe-52c0-4367-af4c-6929cad0cfeb" providerId="ADAL" clId="{90F23D1E-3F4D-47E8-958F-ECF0D7BFECB4}" dt="2021-05-20T09:18:54.999" v="67" actId="20577"/>
          <ac:spMkLst>
            <pc:docMk/>
            <pc:sldMk cId="1289467325" sldId="257"/>
            <ac:spMk id="137" creationId="{00000000-0000-0000-0000-000000000000}"/>
          </ac:spMkLst>
        </pc:spChg>
        <pc:spChg chg="mod">
          <ac:chgData name="Melánia Durdovanská" userId="a1120dbe-52c0-4367-af4c-6929cad0cfeb" providerId="ADAL" clId="{90F23D1E-3F4D-47E8-958F-ECF0D7BFECB4}" dt="2021-05-20T09:18:55.700" v="68" actId="20577"/>
          <ac:spMkLst>
            <pc:docMk/>
            <pc:sldMk cId="1289467325" sldId="257"/>
            <ac:spMk id="138" creationId="{00000000-0000-0000-0000-000000000000}"/>
          </ac:spMkLst>
        </pc:spChg>
      </pc:sldChg>
    </pc:docChg>
  </pc:docChgLst>
  <pc:docChgLst>
    <pc:chgData name="Ingrid Gábrišová Hovorková" userId="239ff6bd-5a1a-4f6d-b845-6b8d5a29e0da" providerId="ADAL" clId="{C8E49EE2-4689-43B7-ABA6-0B067B85615E}"/>
    <pc:docChg chg="modSld">
      <pc:chgData name="Ingrid Gábrišová Hovorková" userId="239ff6bd-5a1a-4f6d-b845-6b8d5a29e0da" providerId="ADAL" clId="{C8E49EE2-4689-43B7-ABA6-0B067B85615E}" dt="2023-12-28T10:48:31.820" v="93" actId="1076"/>
      <pc:docMkLst>
        <pc:docMk/>
      </pc:docMkLst>
      <pc:sldChg chg="addSp modSp mod">
        <pc:chgData name="Ingrid Gábrišová Hovorková" userId="239ff6bd-5a1a-4f6d-b845-6b8d5a29e0da" providerId="ADAL" clId="{C8E49EE2-4689-43B7-ABA6-0B067B85615E}" dt="2023-12-28T10:48:31.820" v="93" actId="1076"/>
        <pc:sldMkLst>
          <pc:docMk/>
          <pc:sldMk cId="1289467325" sldId="257"/>
        </pc:sldMkLst>
        <pc:spChg chg="add mod">
          <ac:chgData name="Ingrid Gábrišová Hovorková" userId="239ff6bd-5a1a-4f6d-b845-6b8d5a29e0da" providerId="ADAL" clId="{C8E49EE2-4689-43B7-ABA6-0B067B85615E}" dt="2023-12-28T10:48:13.033" v="92" actId="20577"/>
          <ac:spMkLst>
            <pc:docMk/>
            <pc:sldMk cId="1289467325" sldId="257"/>
            <ac:spMk id="4" creationId="{0BE1044E-CDC0-D0B7-05FF-06CDB2456B7C}"/>
          </ac:spMkLst>
        </pc:spChg>
        <pc:spChg chg="mod">
          <ac:chgData name="Ingrid Gábrišová Hovorková" userId="239ff6bd-5a1a-4f6d-b845-6b8d5a29e0da" providerId="ADAL" clId="{C8E49EE2-4689-43B7-ABA6-0B067B85615E}" dt="2023-12-28T10:48:31.820" v="93" actId="1076"/>
          <ac:spMkLst>
            <pc:docMk/>
            <pc:sldMk cId="1289467325" sldId="257"/>
            <ac:spMk id="124" creationId="{00000000-0000-0000-0000-000000000000}"/>
          </ac:spMkLst>
        </pc:spChg>
        <pc:spChg chg="mod">
          <ac:chgData name="Ingrid Gábrišová Hovorková" userId="239ff6bd-5a1a-4f6d-b845-6b8d5a29e0da" providerId="ADAL" clId="{C8E49EE2-4689-43B7-ABA6-0B067B85615E}" dt="2023-12-28T10:44:43.752" v="1" actId="1076"/>
          <ac:spMkLst>
            <pc:docMk/>
            <pc:sldMk cId="1289467325" sldId="257"/>
            <ac:spMk id="135" creationId="{00000000-0000-0000-0000-000000000000}"/>
          </ac:spMkLst>
        </pc:spChg>
        <pc:spChg chg="mod">
          <ac:chgData name="Ingrid Gábrišová Hovorková" userId="239ff6bd-5a1a-4f6d-b845-6b8d5a29e0da" providerId="ADAL" clId="{C8E49EE2-4689-43B7-ABA6-0B067B85615E}" dt="2023-12-28T10:44:57.554" v="2" actId="1076"/>
          <ac:spMkLst>
            <pc:docMk/>
            <pc:sldMk cId="1289467325" sldId="257"/>
            <ac:spMk id="136" creationId="{00000000-0000-0000-0000-000000000000}"/>
          </ac:spMkLst>
        </pc:spChg>
        <pc:spChg chg="mod">
          <ac:chgData name="Ingrid Gábrišová Hovorková" userId="239ff6bd-5a1a-4f6d-b845-6b8d5a29e0da" providerId="ADAL" clId="{C8E49EE2-4689-43B7-ABA6-0B067B85615E}" dt="2023-12-28T10:45:26.659" v="4" actId="1076"/>
          <ac:spMkLst>
            <pc:docMk/>
            <pc:sldMk cId="1289467325" sldId="257"/>
            <ac:spMk id="137" creationId="{00000000-0000-0000-0000-000000000000}"/>
          </ac:spMkLst>
        </pc:spChg>
        <pc:spChg chg="mod">
          <ac:chgData name="Ingrid Gábrišová Hovorková" userId="239ff6bd-5a1a-4f6d-b845-6b8d5a29e0da" providerId="ADAL" clId="{C8E49EE2-4689-43B7-ABA6-0B067B85615E}" dt="2023-12-28T10:45:08.542" v="3" actId="1076"/>
          <ac:spMkLst>
            <pc:docMk/>
            <pc:sldMk cId="1289467325" sldId="257"/>
            <ac:spMk id="138" creationId="{00000000-0000-0000-0000-000000000000}"/>
          </ac:spMkLst>
        </pc:spChg>
        <pc:cxnChg chg="mod">
          <ac:chgData name="Ingrid Gábrišová Hovorková" userId="239ff6bd-5a1a-4f6d-b845-6b8d5a29e0da" providerId="ADAL" clId="{C8E49EE2-4689-43B7-ABA6-0B067B85615E}" dt="2023-12-28T10:46:43.907" v="7" actId="1076"/>
          <ac:cxnSpMkLst>
            <pc:docMk/>
            <pc:sldMk cId="1289467325" sldId="257"/>
            <ac:cxnSpMk id="13" creationId="{00000000-0000-0000-0000-000000000000}"/>
          </ac:cxnSpMkLst>
        </pc:cxnChg>
      </pc:sldChg>
    </pc:docChg>
  </pc:docChgLst>
  <pc:docChgLst>
    <pc:chgData name="Ingrid Gábrišová Hovorková" userId="239ff6bd-5a1a-4f6d-b845-6b8d5a29e0da" providerId="ADAL" clId="{1F7887F6-1293-48C1-8A07-37FD1D01322A}"/>
    <pc:docChg chg="custSel modSld">
      <pc:chgData name="Ingrid Gábrišová Hovorková" userId="239ff6bd-5a1a-4f6d-b845-6b8d5a29e0da" providerId="ADAL" clId="{1F7887F6-1293-48C1-8A07-37FD1D01322A}" dt="2023-07-26T12:23:13.193" v="68" actId="11529"/>
      <pc:docMkLst>
        <pc:docMk/>
      </pc:docMkLst>
      <pc:sldChg chg="addSp delSp modSp mod">
        <pc:chgData name="Ingrid Gábrišová Hovorková" userId="239ff6bd-5a1a-4f6d-b845-6b8d5a29e0da" providerId="ADAL" clId="{1F7887F6-1293-48C1-8A07-37FD1D01322A}" dt="2023-07-26T12:23:13.193" v="68" actId="11529"/>
        <pc:sldMkLst>
          <pc:docMk/>
          <pc:sldMk cId="1289467325" sldId="257"/>
        </pc:sldMkLst>
        <pc:spChg chg="mod">
          <ac:chgData name="Ingrid Gábrišová Hovorková" userId="239ff6bd-5a1a-4f6d-b845-6b8d5a29e0da" providerId="ADAL" clId="{1F7887F6-1293-48C1-8A07-37FD1D01322A}" dt="2023-07-26T12:16:12.390" v="1" actId="6549"/>
          <ac:spMkLst>
            <pc:docMk/>
            <pc:sldMk cId="1289467325" sldId="257"/>
            <ac:spMk id="2" creationId="{00000000-0000-0000-0000-000000000000}"/>
          </ac:spMkLst>
        </pc:spChg>
        <pc:spChg chg="add mod">
          <ac:chgData name="Ingrid Gábrišová Hovorková" userId="239ff6bd-5a1a-4f6d-b845-6b8d5a29e0da" providerId="ADAL" clId="{1F7887F6-1293-48C1-8A07-37FD1D01322A}" dt="2023-07-26T12:20:39.163" v="62" actId="20577"/>
          <ac:spMkLst>
            <pc:docMk/>
            <pc:sldMk cId="1289467325" sldId="257"/>
            <ac:spMk id="16" creationId="{7E71D319-9641-F291-7BAA-88B97BC76784}"/>
          </ac:spMkLst>
        </pc:spChg>
        <pc:spChg chg="mod">
          <ac:chgData name="Ingrid Gábrišová Hovorková" userId="239ff6bd-5a1a-4f6d-b845-6b8d5a29e0da" providerId="ADAL" clId="{1F7887F6-1293-48C1-8A07-37FD1D01322A}" dt="2023-07-26T12:17:19.786" v="7" actId="1076"/>
          <ac:spMkLst>
            <pc:docMk/>
            <pc:sldMk cId="1289467325" sldId="257"/>
            <ac:spMk id="122" creationId="{00000000-0000-0000-0000-000000000000}"/>
          </ac:spMkLst>
        </pc:spChg>
        <pc:spChg chg="del mod">
          <ac:chgData name="Ingrid Gábrišová Hovorková" userId="239ff6bd-5a1a-4f6d-b845-6b8d5a29e0da" providerId="ADAL" clId="{1F7887F6-1293-48C1-8A07-37FD1D01322A}" dt="2023-07-26T12:16:29.961" v="3" actId="478"/>
          <ac:spMkLst>
            <pc:docMk/>
            <pc:sldMk cId="1289467325" sldId="257"/>
            <ac:spMk id="144" creationId="{00000000-0000-0000-0000-000000000000}"/>
          </ac:spMkLst>
        </pc:spChg>
        <pc:spChg chg="mod">
          <ac:chgData name="Ingrid Gábrišová Hovorková" userId="239ff6bd-5a1a-4f6d-b845-6b8d5a29e0da" providerId="ADAL" clId="{1F7887F6-1293-48C1-8A07-37FD1D01322A}" dt="2023-07-26T12:16:57.929" v="5" actId="1076"/>
          <ac:spMkLst>
            <pc:docMk/>
            <pc:sldMk cId="1289467325" sldId="257"/>
            <ac:spMk id="145" creationId="{00000000-0000-0000-0000-000000000000}"/>
          </ac:spMkLst>
        </pc:spChg>
        <pc:spChg chg="mod">
          <ac:chgData name="Ingrid Gábrišová Hovorková" userId="239ff6bd-5a1a-4f6d-b845-6b8d5a29e0da" providerId="ADAL" clId="{1F7887F6-1293-48C1-8A07-37FD1D01322A}" dt="2023-07-26T12:16:46.642" v="4" actId="1076"/>
          <ac:spMkLst>
            <pc:docMk/>
            <pc:sldMk cId="1289467325" sldId="257"/>
            <ac:spMk id="146" creationId="{00000000-0000-0000-0000-000000000000}"/>
          </ac:spMkLst>
        </pc:spChg>
        <pc:spChg chg="del">
          <ac:chgData name="Ingrid Gábrišová Hovorková" userId="239ff6bd-5a1a-4f6d-b845-6b8d5a29e0da" providerId="ADAL" clId="{1F7887F6-1293-48C1-8A07-37FD1D01322A}" dt="2023-07-26T12:18:08.934" v="9" actId="478"/>
          <ac:spMkLst>
            <pc:docMk/>
            <pc:sldMk cId="1289467325" sldId="257"/>
            <ac:spMk id="152" creationId="{00000000-0000-0000-0000-000000000000}"/>
          </ac:spMkLst>
        </pc:spChg>
        <pc:spChg chg="mod">
          <ac:chgData name="Ingrid Gábrišová Hovorková" userId="239ff6bd-5a1a-4f6d-b845-6b8d5a29e0da" providerId="ADAL" clId="{1F7887F6-1293-48C1-8A07-37FD1D01322A}" dt="2023-07-26T12:18:25.764" v="10" actId="1076"/>
          <ac:spMkLst>
            <pc:docMk/>
            <pc:sldMk cId="1289467325" sldId="257"/>
            <ac:spMk id="154" creationId="{00000000-0000-0000-0000-000000000000}"/>
          </ac:spMkLst>
        </pc:spChg>
        <pc:spChg chg="mod">
          <ac:chgData name="Ingrid Gábrišová Hovorková" userId="239ff6bd-5a1a-4f6d-b845-6b8d5a29e0da" providerId="ADAL" clId="{1F7887F6-1293-48C1-8A07-37FD1D01322A}" dt="2023-07-26T12:18:33.921" v="11" actId="1076"/>
          <ac:spMkLst>
            <pc:docMk/>
            <pc:sldMk cId="1289467325" sldId="257"/>
            <ac:spMk id="163" creationId="{00000000-0000-0000-0000-000000000000}"/>
          </ac:spMkLst>
        </pc:spChg>
        <pc:graphicFrameChg chg="add del mod">
          <ac:chgData name="Ingrid Gábrišová Hovorková" userId="239ff6bd-5a1a-4f6d-b845-6b8d5a29e0da" providerId="ADAL" clId="{1F7887F6-1293-48C1-8A07-37FD1D01322A}" dt="2023-07-26T12:19:32.943" v="17"/>
          <ac:graphicFrameMkLst>
            <pc:docMk/>
            <pc:sldMk cId="1289467325" sldId="257"/>
            <ac:graphicFrameMk id="14" creationId="{F2FDC00B-CE2F-92D8-05B4-7BF212FFEB44}"/>
          </ac:graphicFrameMkLst>
        </pc:graphicFrameChg>
        <pc:graphicFrameChg chg="add del mod">
          <ac:chgData name="Ingrid Gábrišová Hovorková" userId="239ff6bd-5a1a-4f6d-b845-6b8d5a29e0da" providerId="ADAL" clId="{1F7887F6-1293-48C1-8A07-37FD1D01322A}" dt="2023-07-26T12:19:27.266" v="16"/>
          <ac:graphicFrameMkLst>
            <pc:docMk/>
            <pc:sldMk cId="1289467325" sldId="257"/>
            <ac:graphicFrameMk id="15" creationId="{E72B70F0-8BD4-47BA-197D-B2E1DEBED1B8}"/>
          </ac:graphicFrameMkLst>
        </pc:graphicFrameChg>
        <pc:cxnChg chg="mod">
          <ac:chgData name="Ingrid Gábrišová Hovorková" userId="239ff6bd-5a1a-4f6d-b845-6b8d5a29e0da" providerId="ADAL" clId="{1F7887F6-1293-48C1-8A07-37FD1D01322A}" dt="2023-07-26T12:21:35.882" v="64" actId="14100"/>
          <ac:cxnSpMkLst>
            <pc:docMk/>
            <pc:sldMk cId="1289467325" sldId="257"/>
            <ac:cxnSpMk id="13" creationId="{00000000-0000-0000-0000-000000000000}"/>
          </ac:cxnSpMkLst>
        </pc:cxnChg>
        <pc:cxnChg chg="mod">
          <ac:chgData name="Ingrid Gábrišová Hovorková" userId="239ff6bd-5a1a-4f6d-b845-6b8d5a29e0da" providerId="ADAL" clId="{1F7887F6-1293-48C1-8A07-37FD1D01322A}" dt="2023-07-26T12:17:31.638" v="8" actId="14100"/>
          <ac:cxnSpMkLst>
            <pc:docMk/>
            <pc:sldMk cId="1289467325" sldId="257"/>
            <ac:cxnSpMk id="17" creationId="{00000000-0000-0000-0000-000000000000}"/>
          </ac:cxnSpMkLst>
        </pc:cxnChg>
        <pc:cxnChg chg="mod">
          <ac:chgData name="Ingrid Gábrišová Hovorková" userId="239ff6bd-5a1a-4f6d-b845-6b8d5a29e0da" providerId="ADAL" clId="{1F7887F6-1293-48C1-8A07-37FD1D01322A}" dt="2023-07-26T12:21:02.553" v="63" actId="14100"/>
          <ac:cxnSpMkLst>
            <pc:docMk/>
            <pc:sldMk cId="1289467325" sldId="257"/>
            <ac:cxnSpMk id="21" creationId="{00000000-0000-0000-0000-000000000000}"/>
          </ac:cxnSpMkLst>
        </pc:cxnChg>
        <pc:cxnChg chg="add mod">
          <ac:chgData name="Ingrid Gábrišová Hovorková" userId="239ff6bd-5a1a-4f6d-b845-6b8d5a29e0da" providerId="ADAL" clId="{1F7887F6-1293-48C1-8A07-37FD1D01322A}" dt="2023-07-26T12:22:29.834" v="66" actId="14100"/>
          <ac:cxnSpMkLst>
            <pc:docMk/>
            <pc:sldMk cId="1289467325" sldId="257"/>
            <ac:cxnSpMk id="24" creationId="{46FF3FD5-F7F9-32A2-9B82-9958504B4A70}"/>
          </ac:cxnSpMkLst>
        </pc:cxnChg>
        <pc:cxnChg chg="add">
          <ac:chgData name="Ingrid Gábrišová Hovorková" userId="239ff6bd-5a1a-4f6d-b845-6b8d5a29e0da" providerId="ADAL" clId="{1F7887F6-1293-48C1-8A07-37FD1D01322A}" dt="2023-07-26T12:22:49.476" v="67" actId="11529"/>
          <ac:cxnSpMkLst>
            <pc:docMk/>
            <pc:sldMk cId="1289467325" sldId="257"/>
            <ac:cxnSpMk id="33" creationId="{1C29EF4F-EB7A-09D8-2176-87E2805F3DCD}"/>
          </ac:cxnSpMkLst>
        </pc:cxnChg>
        <pc:cxnChg chg="add">
          <ac:chgData name="Ingrid Gábrišová Hovorková" userId="239ff6bd-5a1a-4f6d-b845-6b8d5a29e0da" providerId="ADAL" clId="{1F7887F6-1293-48C1-8A07-37FD1D01322A}" dt="2023-07-26T12:23:13.193" v="68" actId="11529"/>
          <ac:cxnSpMkLst>
            <pc:docMk/>
            <pc:sldMk cId="1289467325" sldId="257"/>
            <ac:cxnSpMk id="50" creationId="{C3C39EF3-B954-B621-7F1C-A0E5C68FFC4B}"/>
          </ac:cxnSpMkLst>
        </pc:cxnChg>
      </pc:sldChg>
    </pc:docChg>
  </pc:docChgLst>
  <pc:docChgLst>
    <pc:chgData name="Ingrid Gábrišová Hovorková" userId="239ff6bd-5a1a-4f6d-b845-6b8d5a29e0da" providerId="ADAL" clId="{ABD34DC8-C0A7-4973-B9E9-852867E1211C}"/>
    <pc:docChg chg="undo custSel modSld">
      <pc:chgData name="Ingrid Gábrišová Hovorková" userId="239ff6bd-5a1a-4f6d-b845-6b8d5a29e0da" providerId="ADAL" clId="{ABD34DC8-C0A7-4973-B9E9-852867E1211C}" dt="2021-12-14T07:49:51.180" v="57" actId="14100"/>
      <pc:docMkLst>
        <pc:docMk/>
      </pc:docMkLst>
      <pc:sldChg chg="addSp delSp modSp mod">
        <pc:chgData name="Ingrid Gábrišová Hovorková" userId="239ff6bd-5a1a-4f6d-b845-6b8d5a29e0da" providerId="ADAL" clId="{ABD34DC8-C0A7-4973-B9E9-852867E1211C}" dt="2021-12-14T07:49:51.180" v="57" actId="14100"/>
        <pc:sldMkLst>
          <pc:docMk/>
          <pc:sldMk cId="1289467325" sldId="257"/>
        </pc:sldMkLst>
        <pc:spChg chg="mod">
          <ac:chgData name="Ingrid Gábrišová Hovorková" userId="239ff6bd-5a1a-4f6d-b845-6b8d5a29e0da" providerId="ADAL" clId="{ABD34DC8-C0A7-4973-B9E9-852867E1211C}" dt="2021-12-14T07:41:00.533" v="11" actId="1076"/>
          <ac:spMkLst>
            <pc:docMk/>
            <pc:sldMk cId="1289467325" sldId="257"/>
            <ac:spMk id="39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2:11.264" v="17" actId="1076"/>
          <ac:spMkLst>
            <pc:docMk/>
            <pc:sldMk cId="1289467325" sldId="257"/>
            <ac:spMk id="41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0:17.460" v="8" actId="1076"/>
          <ac:spMkLst>
            <pc:docMk/>
            <pc:sldMk cId="1289467325" sldId="257"/>
            <ac:spMk id="42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1:44.301" v="15" actId="1076"/>
          <ac:spMkLst>
            <pc:docMk/>
            <pc:sldMk cId="1289467325" sldId="257"/>
            <ac:spMk id="43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6:40.693" v="42" actId="20577"/>
          <ac:spMkLst>
            <pc:docMk/>
            <pc:sldMk cId="1289467325" sldId="257"/>
            <ac:spMk id="104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5:17.114" v="39" actId="1076"/>
          <ac:spMkLst>
            <pc:docMk/>
            <pc:sldMk cId="1289467325" sldId="257"/>
            <ac:spMk id="105" creationId="{00000000-0000-0000-0000-000000000000}"/>
          </ac:spMkLst>
        </pc:spChg>
        <pc:spChg chg="del mod">
          <ac:chgData name="Ingrid Gábrišová Hovorková" userId="239ff6bd-5a1a-4f6d-b845-6b8d5a29e0da" providerId="ADAL" clId="{ABD34DC8-C0A7-4973-B9E9-852867E1211C}" dt="2021-12-14T07:44:50.024" v="37" actId="478"/>
          <ac:spMkLst>
            <pc:docMk/>
            <pc:sldMk cId="1289467325" sldId="257"/>
            <ac:spMk id="123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7:40.131" v="44" actId="1076"/>
          <ac:spMkLst>
            <pc:docMk/>
            <pc:sldMk cId="1289467325" sldId="257"/>
            <ac:spMk id="124" creationId="{00000000-0000-0000-0000-000000000000}"/>
          </ac:spMkLst>
        </pc:spChg>
        <pc:spChg chg="add mod">
          <ac:chgData name="Ingrid Gábrišová Hovorková" userId="239ff6bd-5a1a-4f6d-b845-6b8d5a29e0da" providerId="ADAL" clId="{ABD34DC8-C0A7-4973-B9E9-852867E1211C}" dt="2021-12-14T07:39:39.444" v="5" actId="108"/>
          <ac:spMkLst>
            <pc:docMk/>
            <pc:sldMk cId="1289467325" sldId="257"/>
            <ac:spMk id="125" creationId="{C359CC22-967E-4799-8EA1-2E7F4616104E}"/>
          </ac:spMkLst>
        </pc:spChg>
        <pc:spChg chg="mod">
          <ac:chgData name="Ingrid Gábrišová Hovorková" userId="239ff6bd-5a1a-4f6d-b845-6b8d5a29e0da" providerId="ADAL" clId="{ABD34DC8-C0A7-4973-B9E9-852867E1211C}" dt="2021-12-14T07:49:39.393" v="56" actId="1076"/>
          <ac:spMkLst>
            <pc:docMk/>
            <pc:sldMk cId="1289467325" sldId="257"/>
            <ac:spMk id="135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9:20.420" v="54" actId="14100"/>
          <ac:spMkLst>
            <pc:docMk/>
            <pc:sldMk cId="1289467325" sldId="257"/>
            <ac:spMk id="136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8:58.194" v="52" actId="14100"/>
          <ac:spMkLst>
            <pc:docMk/>
            <pc:sldMk cId="1289467325" sldId="257"/>
            <ac:spMk id="137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8:58.958" v="53" actId="14100"/>
          <ac:spMkLst>
            <pc:docMk/>
            <pc:sldMk cId="1289467325" sldId="257"/>
            <ac:spMk id="138" creationId="{00000000-0000-0000-0000-000000000000}"/>
          </ac:spMkLst>
        </pc:spChg>
        <pc:spChg chg="mod">
          <ac:chgData name="Ingrid Gábrišová Hovorková" userId="239ff6bd-5a1a-4f6d-b845-6b8d5a29e0da" providerId="ADAL" clId="{ABD34DC8-C0A7-4973-B9E9-852867E1211C}" dt="2021-12-14T07:43:11.781" v="21" actId="1076"/>
          <ac:spMkLst>
            <pc:docMk/>
            <pc:sldMk cId="1289467325" sldId="257"/>
            <ac:spMk id="161" creationId="{00000000-0000-0000-0000-000000000000}"/>
          </ac:spMkLst>
        </pc:spChg>
        <pc:spChg chg="del mod">
          <ac:chgData name="Ingrid Gábrišová Hovorková" userId="239ff6bd-5a1a-4f6d-b845-6b8d5a29e0da" providerId="ADAL" clId="{ABD34DC8-C0A7-4973-B9E9-852867E1211C}" dt="2021-12-14T07:39:50.492" v="7" actId="478"/>
          <ac:spMkLst>
            <pc:docMk/>
            <pc:sldMk cId="1289467325" sldId="257"/>
            <ac:spMk id="164" creationId="{00000000-0000-0000-0000-000000000000}"/>
          </ac:spMkLst>
        </pc:spChg>
        <pc:cxnChg chg="mod">
          <ac:chgData name="Ingrid Gábrišová Hovorková" userId="239ff6bd-5a1a-4f6d-b845-6b8d5a29e0da" providerId="ADAL" clId="{ABD34DC8-C0A7-4973-B9E9-852867E1211C}" dt="2021-12-14T07:43:47.058" v="23" actId="14100"/>
          <ac:cxnSpMkLst>
            <pc:docMk/>
            <pc:sldMk cId="1289467325" sldId="257"/>
            <ac:cxnSpMk id="9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9:51.180" v="57" actId="14100"/>
          <ac:cxnSpMkLst>
            <pc:docMk/>
            <pc:sldMk cId="1289467325" sldId="257"/>
            <ac:cxnSpMk id="13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1:23.961" v="14" actId="1076"/>
          <ac:cxnSpMkLst>
            <pc:docMk/>
            <pc:sldMk cId="1289467325" sldId="257"/>
            <ac:cxnSpMk id="57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2:43.947" v="19" actId="14100"/>
          <ac:cxnSpMkLst>
            <pc:docMk/>
            <pc:sldMk cId="1289467325" sldId="257"/>
            <ac:cxnSpMk id="62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38:32.345" v="0" actId="14100"/>
          <ac:cxnSpMkLst>
            <pc:docMk/>
            <pc:sldMk cId="1289467325" sldId="257"/>
            <ac:cxnSpMk id="156" creationId="{00000000-0000-0000-0000-000000000000}"/>
          </ac:cxnSpMkLst>
        </pc:cxnChg>
        <pc:cxnChg chg="del mod">
          <ac:chgData name="Ingrid Gábrišová Hovorková" userId="239ff6bd-5a1a-4f6d-b845-6b8d5a29e0da" providerId="ADAL" clId="{ABD34DC8-C0A7-4973-B9E9-852867E1211C}" dt="2021-12-14T07:40:21.700" v="9" actId="478"/>
          <ac:cxnSpMkLst>
            <pc:docMk/>
            <pc:sldMk cId="1289467325" sldId="257"/>
            <ac:cxnSpMk id="165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4:50.024" v="37" actId="478"/>
          <ac:cxnSpMkLst>
            <pc:docMk/>
            <pc:sldMk cId="1289467325" sldId="257"/>
            <ac:cxnSpMk id="196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0:17.460" v="8" actId="1076"/>
          <ac:cxnSpMkLst>
            <pc:docMk/>
            <pc:sldMk cId="1289467325" sldId="257"/>
            <ac:cxnSpMk id="256" creationId="{00000000-0000-0000-0000-000000000000}"/>
          </ac:cxnSpMkLst>
        </pc:cxnChg>
        <pc:cxnChg chg="mod">
          <ac:chgData name="Ingrid Gábrišová Hovorková" userId="239ff6bd-5a1a-4f6d-b845-6b8d5a29e0da" providerId="ADAL" clId="{ABD34DC8-C0A7-4973-B9E9-852867E1211C}" dt="2021-12-14T07:43:57.891" v="24" actId="14100"/>
          <ac:cxnSpMkLst>
            <pc:docMk/>
            <pc:sldMk cId="1289467325" sldId="257"/>
            <ac:cxnSpMk id="258" creationId="{00000000-0000-0000-0000-000000000000}"/>
          </ac:cxnSpMkLst>
        </pc:cxnChg>
      </pc:sldChg>
    </pc:docChg>
  </pc:docChgLst>
  <pc:docChgLst>
    <pc:chgData name="Melánia Durdovanská" userId="a1120dbe-52c0-4367-af4c-6929cad0cfeb" providerId="ADAL" clId="{7D20415C-F818-41A4-8121-35D65FDD201F}"/>
    <pc:docChg chg="modSld">
      <pc:chgData name="Melánia Durdovanská" userId="a1120dbe-52c0-4367-af4c-6929cad0cfeb" providerId="ADAL" clId="{7D20415C-F818-41A4-8121-35D65FDD201F}" dt="2020-11-04T12:22:11.042" v="13" actId="20577"/>
      <pc:docMkLst>
        <pc:docMk/>
      </pc:docMkLst>
      <pc:sldChg chg="modSp">
        <pc:chgData name="Melánia Durdovanská" userId="a1120dbe-52c0-4367-af4c-6929cad0cfeb" providerId="ADAL" clId="{7D20415C-F818-41A4-8121-35D65FDD201F}" dt="2020-11-04T12:22:11.042" v="13" actId="20577"/>
        <pc:sldMkLst>
          <pc:docMk/>
          <pc:sldMk cId="1289467325" sldId="257"/>
        </pc:sldMkLst>
        <pc:spChg chg="mod">
          <ac:chgData name="Melánia Durdovanská" userId="a1120dbe-52c0-4367-af4c-6929cad0cfeb" providerId="ADAL" clId="{7D20415C-F818-41A4-8121-35D65FDD201F}" dt="2020-11-04T12:21:59.903" v="3" actId="20577"/>
          <ac:spMkLst>
            <pc:docMk/>
            <pc:sldMk cId="1289467325" sldId="257"/>
            <ac:spMk id="2" creationId="{00000000-0000-0000-0000-000000000000}"/>
          </ac:spMkLst>
        </pc:spChg>
        <pc:spChg chg="mod">
          <ac:chgData name="Melánia Durdovanská" userId="a1120dbe-52c0-4367-af4c-6929cad0cfeb" providerId="ADAL" clId="{7D20415C-F818-41A4-8121-35D65FDD201F}" dt="2020-11-04T12:22:11.042" v="13" actId="20577"/>
          <ac:spMkLst>
            <pc:docMk/>
            <pc:sldMk cId="1289467325" sldId="257"/>
            <ac:spMk id="9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8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3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8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3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4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6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8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E533-221D-4C30-AAF6-40500BEAD79B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938A-46A9-433B-89AF-EF7EDFE15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2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E5D92206-2928-C35B-2B1F-E0F457E88323}"/>
              </a:ext>
            </a:extLst>
          </p:cNvPr>
          <p:cNvGrpSpPr/>
          <p:nvPr/>
        </p:nvGrpSpPr>
        <p:grpSpPr>
          <a:xfrm>
            <a:off x="285750" y="224444"/>
            <a:ext cx="11192529" cy="6589339"/>
            <a:chOff x="285750" y="224444"/>
            <a:chExt cx="11192529" cy="6589339"/>
          </a:xfrm>
        </p:grpSpPr>
        <p:cxnSp>
          <p:nvCxnSpPr>
            <p:cNvPr id="72" name="Rovná spojnica 71"/>
            <p:cNvCxnSpPr/>
            <p:nvPr/>
          </p:nvCxnSpPr>
          <p:spPr>
            <a:xfrm>
              <a:off x="10782046" y="1188720"/>
              <a:ext cx="0" cy="12791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ovná spojnica 69"/>
            <p:cNvCxnSpPr>
              <a:cxnSpLocks/>
              <a:endCxn id="5" idx="0"/>
            </p:cNvCxnSpPr>
            <p:nvPr/>
          </p:nvCxnSpPr>
          <p:spPr>
            <a:xfrm flipH="1">
              <a:off x="9151099" y="1185439"/>
              <a:ext cx="17995" cy="1032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Rovná spojnica 155"/>
            <p:cNvCxnSpPr>
              <a:cxnSpLocks/>
            </p:cNvCxnSpPr>
            <p:nvPr/>
          </p:nvCxnSpPr>
          <p:spPr>
            <a:xfrm flipH="1">
              <a:off x="7575665" y="1185439"/>
              <a:ext cx="1" cy="21136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ovná spojnica 66"/>
            <p:cNvCxnSpPr>
              <a:cxnSpLocks/>
              <a:endCxn id="81" idx="2"/>
            </p:cNvCxnSpPr>
            <p:nvPr/>
          </p:nvCxnSpPr>
          <p:spPr>
            <a:xfrm>
              <a:off x="5988757" y="1193628"/>
              <a:ext cx="3297" cy="12750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ovná spojnica 64"/>
            <p:cNvCxnSpPr>
              <a:stCxn id="36" idx="3"/>
            </p:cNvCxnSpPr>
            <p:nvPr/>
          </p:nvCxnSpPr>
          <p:spPr>
            <a:xfrm flipV="1">
              <a:off x="3169575" y="955964"/>
              <a:ext cx="2520659" cy="33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ovná spojnica 54"/>
            <p:cNvCxnSpPr/>
            <p:nvPr/>
          </p:nvCxnSpPr>
          <p:spPr>
            <a:xfrm>
              <a:off x="2805199" y="1188720"/>
              <a:ext cx="0" cy="350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nica 29"/>
            <p:cNvCxnSpPr/>
            <p:nvPr/>
          </p:nvCxnSpPr>
          <p:spPr>
            <a:xfrm>
              <a:off x="2770216" y="1981270"/>
              <a:ext cx="5871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Rovná spojnica 118"/>
            <p:cNvCxnSpPr/>
            <p:nvPr/>
          </p:nvCxnSpPr>
          <p:spPr>
            <a:xfrm>
              <a:off x="2770216" y="2326886"/>
              <a:ext cx="58717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>
              <a:cxnSpLocks/>
            </p:cNvCxnSpPr>
            <p:nvPr/>
          </p:nvCxnSpPr>
          <p:spPr>
            <a:xfrm>
              <a:off x="10215911" y="4302006"/>
              <a:ext cx="26853" cy="24160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18"/>
            <p:cNvCxnSpPr>
              <a:cxnSpLocks/>
            </p:cNvCxnSpPr>
            <p:nvPr/>
          </p:nvCxnSpPr>
          <p:spPr>
            <a:xfrm>
              <a:off x="9045004" y="4309228"/>
              <a:ext cx="40843" cy="20577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>
              <a:cxnSpLocks/>
              <a:endCxn id="122" idx="2"/>
            </p:cNvCxnSpPr>
            <p:nvPr/>
          </p:nvCxnSpPr>
          <p:spPr>
            <a:xfrm>
              <a:off x="7928684" y="4302006"/>
              <a:ext cx="56280" cy="211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>
              <a:cxnSpLocks/>
            </p:cNvCxnSpPr>
            <p:nvPr/>
          </p:nvCxnSpPr>
          <p:spPr>
            <a:xfrm>
              <a:off x="6875582" y="4433354"/>
              <a:ext cx="49341" cy="2380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>
              <a:cxnSpLocks/>
              <a:endCxn id="133" idx="2"/>
            </p:cNvCxnSpPr>
            <p:nvPr/>
          </p:nvCxnSpPr>
          <p:spPr>
            <a:xfrm>
              <a:off x="5711313" y="4327872"/>
              <a:ext cx="38599" cy="14418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>
              <a:cxnSpLocks/>
            </p:cNvCxnSpPr>
            <p:nvPr/>
          </p:nvCxnSpPr>
          <p:spPr>
            <a:xfrm>
              <a:off x="4584946" y="4311550"/>
              <a:ext cx="28670" cy="20581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>
              <a:cxnSpLocks/>
            </p:cNvCxnSpPr>
            <p:nvPr/>
          </p:nvCxnSpPr>
          <p:spPr>
            <a:xfrm>
              <a:off x="3520256" y="4085853"/>
              <a:ext cx="2003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Rovná spojnica 195"/>
            <p:cNvCxnSpPr>
              <a:cxnSpLocks/>
              <a:endCxn id="105" idx="2"/>
            </p:cNvCxnSpPr>
            <p:nvPr/>
          </p:nvCxnSpPr>
          <p:spPr>
            <a:xfrm>
              <a:off x="2461607" y="4334325"/>
              <a:ext cx="0" cy="13349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BlokTextu 1"/>
            <p:cNvSpPr txBox="1"/>
            <p:nvPr/>
          </p:nvSpPr>
          <p:spPr>
            <a:xfrm>
              <a:off x="3857104" y="224444"/>
              <a:ext cx="76211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600" dirty="0"/>
                <a:t>Organizačná štruktúra orgánov a Úradu Bratislavského samosprávneho kraja                                                                                                                                                          Príloha č. 2 k Organizačnému poriadku  Úradu BSK platnému k 01.09.2024</a:t>
              </a:r>
              <a:endParaRPr lang="en-US" sz="600" dirty="0"/>
            </a:p>
          </p:txBody>
        </p:sp>
        <p:sp>
          <p:nvSpPr>
            <p:cNvPr id="34" name="BlokTextu 33"/>
            <p:cNvSpPr txBox="1"/>
            <p:nvPr/>
          </p:nvSpPr>
          <p:spPr>
            <a:xfrm>
              <a:off x="4912647" y="536081"/>
              <a:ext cx="1555173" cy="2308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900" b="1" dirty="0"/>
                <a:t>PREDSEDA</a:t>
              </a:r>
              <a:endParaRPr lang="en-US" sz="900" b="1" dirty="0"/>
            </a:p>
          </p:txBody>
        </p:sp>
        <p:sp>
          <p:nvSpPr>
            <p:cNvPr id="35" name="BlokTextu 34"/>
            <p:cNvSpPr txBox="1"/>
            <p:nvPr/>
          </p:nvSpPr>
          <p:spPr>
            <a:xfrm>
              <a:off x="2805199" y="529130"/>
              <a:ext cx="1087582" cy="2308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900" b="1" dirty="0"/>
                <a:t>ZASTUPITEĽSTVO</a:t>
              </a:r>
              <a:endParaRPr lang="en-US" sz="900" b="1" dirty="0"/>
            </a:p>
          </p:txBody>
        </p:sp>
        <p:sp>
          <p:nvSpPr>
            <p:cNvPr id="36" name="BlokTextu 35"/>
            <p:cNvSpPr txBox="1"/>
            <p:nvPr/>
          </p:nvSpPr>
          <p:spPr>
            <a:xfrm>
              <a:off x="1965613" y="843878"/>
              <a:ext cx="1203962" cy="2308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sk-SK" sz="900" b="1" dirty="0"/>
                <a:t>PORADCA PREDSEDU</a:t>
              </a:r>
              <a:endParaRPr lang="en-US" sz="900" b="1" dirty="0"/>
            </a:p>
          </p:txBody>
        </p:sp>
        <p:sp>
          <p:nvSpPr>
            <p:cNvPr id="37" name="BlokTextu 36"/>
            <p:cNvSpPr txBox="1"/>
            <p:nvPr/>
          </p:nvSpPr>
          <p:spPr>
            <a:xfrm>
              <a:off x="1974357" y="1287966"/>
              <a:ext cx="1201537" cy="3693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900" dirty="0"/>
                <a:t>ÚTVAR PODPREDSEDOV</a:t>
              </a:r>
              <a:endParaRPr lang="en-US" sz="900" dirty="0"/>
            </a:p>
          </p:txBody>
        </p:sp>
        <p:sp>
          <p:nvSpPr>
            <p:cNvPr id="38" name="BlokTextu 37"/>
            <p:cNvSpPr txBox="1"/>
            <p:nvPr/>
          </p:nvSpPr>
          <p:spPr>
            <a:xfrm>
              <a:off x="3570661" y="1319593"/>
              <a:ext cx="1325188" cy="23083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900" b="1" dirty="0"/>
                <a:t>RIADITEĽ ÚRADU</a:t>
              </a:r>
              <a:endParaRPr lang="en-US" sz="900" b="1" dirty="0"/>
            </a:p>
          </p:txBody>
        </p:sp>
        <p:sp>
          <p:nvSpPr>
            <p:cNvPr id="39" name="BlokTextu 38"/>
            <p:cNvSpPr txBox="1"/>
            <p:nvPr/>
          </p:nvSpPr>
          <p:spPr>
            <a:xfrm>
              <a:off x="3704794" y="1659288"/>
              <a:ext cx="1200693" cy="2154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Zástupca riaditeľa úradu</a:t>
              </a:r>
              <a:endParaRPr lang="en-US" sz="800" dirty="0"/>
            </a:p>
          </p:txBody>
        </p:sp>
        <p:sp>
          <p:nvSpPr>
            <p:cNvPr id="40" name="BlokTextu 39"/>
            <p:cNvSpPr txBox="1"/>
            <p:nvPr/>
          </p:nvSpPr>
          <p:spPr>
            <a:xfrm>
              <a:off x="3702663" y="1916013"/>
              <a:ext cx="1202824" cy="35080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Sekretariát riaditeľa úradu</a:t>
              </a:r>
              <a:endParaRPr lang="en-US" sz="800" dirty="0"/>
            </a:p>
          </p:txBody>
        </p:sp>
        <p:sp>
          <p:nvSpPr>
            <p:cNvPr id="41" name="BlokTextu 40"/>
            <p:cNvSpPr txBox="1"/>
            <p:nvPr/>
          </p:nvSpPr>
          <p:spPr>
            <a:xfrm>
              <a:off x="3698254" y="2967129"/>
              <a:ext cx="1217783" cy="2154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informatiky</a:t>
              </a:r>
              <a:endParaRPr lang="en-US" sz="800" dirty="0"/>
            </a:p>
          </p:txBody>
        </p:sp>
        <p:sp>
          <p:nvSpPr>
            <p:cNvPr id="42" name="BlokTextu 41"/>
            <p:cNvSpPr txBox="1"/>
            <p:nvPr/>
          </p:nvSpPr>
          <p:spPr>
            <a:xfrm>
              <a:off x="3692310" y="2305377"/>
              <a:ext cx="1212259" cy="2154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právne</a:t>
              </a:r>
              <a:endParaRPr lang="en-US" sz="800" dirty="0"/>
            </a:p>
          </p:txBody>
        </p:sp>
        <p:sp>
          <p:nvSpPr>
            <p:cNvPr id="43" name="BlokTextu 42"/>
            <p:cNvSpPr txBox="1"/>
            <p:nvPr/>
          </p:nvSpPr>
          <p:spPr>
            <a:xfrm>
              <a:off x="3694866" y="2560809"/>
              <a:ext cx="1217781" cy="3508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riadenia ľudských zdrojov</a:t>
              </a:r>
              <a:endParaRPr lang="en-US" sz="800" dirty="0"/>
            </a:p>
          </p:txBody>
        </p:sp>
        <p:sp>
          <p:nvSpPr>
            <p:cNvPr id="44" name="BlokTextu 43"/>
            <p:cNvSpPr txBox="1"/>
            <p:nvPr/>
          </p:nvSpPr>
          <p:spPr>
            <a:xfrm>
              <a:off x="516775" y="1299307"/>
              <a:ext cx="1302674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ÚTVAR HL.AVNÉHO KONTROLÓRA</a:t>
              </a:r>
              <a:endParaRPr lang="en-US" sz="800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516774" y="1720575"/>
              <a:ext cx="1302674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HLAVNÝ KONTROLÓR</a:t>
              </a:r>
              <a:endParaRPr lang="en-US" sz="800" dirty="0"/>
            </a:p>
          </p:txBody>
        </p:sp>
        <p:sp>
          <p:nvSpPr>
            <p:cNvPr id="46" name="BlokTextu 45"/>
            <p:cNvSpPr txBox="1"/>
            <p:nvPr/>
          </p:nvSpPr>
          <p:spPr>
            <a:xfrm>
              <a:off x="511184" y="2080868"/>
              <a:ext cx="1302674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Sekretariát</a:t>
              </a:r>
              <a:endParaRPr lang="en-US" sz="800" dirty="0"/>
            </a:p>
          </p:txBody>
        </p:sp>
        <p:sp>
          <p:nvSpPr>
            <p:cNvPr id="47" name="BlokTextu 46"/>
            <p:cNvSpPr txBox="1"/>
            <p:nvPr/>
          </p:nvSpPr>
          <p:spPr>
            <a:xfrm>
              <a:off x="516775" y="2395396"/>
              <a:ext cx="1302673" cy="3385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kontroly rozpočtových prostriedkov</a:t>
              </a:r>
              <a:endParaRPr lang="en-US" sz="800" dirty="0"/>
            </a:p>
          </p:txBody>
        </p:sp>
        <p:sp>
          <p:nvSpPr>
            <p:cNvPr id="48" name="BlokTextu 47"/>
            <p:cNvSpPr txBox="1"/>
            <p:nvPr/>
          </p:nvSpPr>
          <p:spPr>
            <a:xfrm>
              <a:off x="516775" y="2835715"/>
              <a:ext cx="1302674" cy="5847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všeobecnej kontroly a kontroly hospodárenia a nakladania s majetkom </a:t>
              </a:r>
              <a:endParaRPr lang="en-US" sz="800" dirty="0"/>
            </a:p>
          </p:txBody>
        </p:sp>
        <p:sp>
          <p:nvSpPr>
            <p:cNvPr id="79" name="BlokTextu 78"/>
            <p:cNvSpPr txBox="1"/>
            <p:nvPr/>
          </p:nvSpPr>
          <p:spPr>
            <a:xfrm>
              <a:off x="5327414" y="1308258"/>
              <a:ext cx="1325188" cy="3385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KOMUNIKÁCIE A MARKETINGU</a:t>
              </a:r>
              <a:endParaRPr lang="en-US" sz="800" dirty="0"/>
            </a:p>
          </p:txBody>
        </p:sp>
        <p:sp>
          <p:nvSpPr>
            <p:cNvPr id="80" name="BlokTextu 79"/>
            <p:cNvSpPr txBox="1"/>
            <p:nvPr/>
          </p:nvSpPr>
          <p:spPr>
            <a:xfrm>
              <a:off x="5326984" y="1711003"/>
              <a:ext cx="131410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online komunikácie</a:t>
              </a:r>
            </a:p>
            <a:p>
              <a:pPr algn="ctr"/>
              <a:r>
                <a:rPr lang="sk-SK" sz="800" dirty="0"/>
                <a:t> </a:t>
              </a:r>
              <a:endParaRPr lang="en-US" sz="800" dirty="0"/>
            </a:p>
          </p:txBody>
        </p:sp>
        <p:sp>
          <p:nvSpPr>
            <p:cNvPr id="81" name="BlokTextu 80"/>
            <p:cNvSpPr txBox="1"/>
            <p:nvPr/>
          </p:nvSpPr>
          <p:spPr>
            <a:xfrm>
              <a:off x="5327380" y="2253268"/>
              <a:ext cx="1329348" cy="21544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marketingu  </a:t>
              </a:r>
              <a:endParaRPr lang="en-US" sz="800" dirty="0"/>
            </a:p>
          </p:txBody>
        </p:sp>
        <p:sp>
          <p:nvSpPr>
            <p:cNvPr id="85" name="BlokTextu 84"/>
            <p:cNvSpPr txBox="1"/>
            <p:nvPr/>
          </p:nvSpPr>
          <p:spPr>
            <a:xfrm>
              <a:off x="6912377" y="1308258"/>
              <a:ext cx="1302673" cy="21544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KANCELÁRIA PREDSEDU</a:t>
              </a:r>
              <a:endParaRPr lang="en-US" sz="800" dirty="0"/>
            </a:p>
          </p:txBody>
        </p:sp>
        <p:sp>
          <p:nvSpPr>
            <p:cNvPr id="86" name="BlokTextu 85"/>
            <p:cNvSpPr txBox="1"/>
            <p:nvPr/>
          </p:nvSpPr>
          <p:spPr>
            <a:xfrm>
              <a:off x="6900253" y="1632154"/>
              <a:ext cx="1325188" cy="21544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Sekretariát predsedu</a:t>
              </a:r>
              <a:endParaRPr lang="en-US" sz="800" dirty="0"/>
            </a:p>
          </p:txBody>
        </p:sp>
        <p:sp>
          <p:nvSpPr>
            <p:cNvPr id="87" name="BlokTextu 86"/>
            <p:cNvSpPr txBox="1"/>
            <p:nvPr/>
          </p:nvSpPr>
          <p:spPr>
            <a:xfrm>
              <a:off x="6903090" y="1921299"/>
              <a:ext cx="1325188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 zahraničných vzťahov, protokolu a európskych záležitostí</a:t>
              </a:r>
              <a:endParaRPr lang="en-US" sz="800" dirty="0"/>
            </a:p>
          </p:txBody>
        </p:sp>
        <p:sp>
          <p:nvSpPr>
            <p:cNvPr id="89" name="BlokTextu 88"/>
            <p:cNvSpPr txBox="1"/>
            <p:nvPr/>
          </p:nvSpPr>
          <p:spPr>
            <a:xfrm>
              <a:off x="6900253" y="2487825"/>
              <a:ext cx="1347702" cy="34803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vnútorného auditu</a:t>
              </a:r>
              <a:endParaRPr lang="en-US" sz="800" dirty="0"/>
            </a:p>
          </p:txBody>
        </p:sp>
        <p:sp>
          <p:nvSpPr>
            <p:cNvPr id="90" name="BlokTextu 89"/>
            <p:cNvSpPr txBox="1"/>
            <p:nvPr/>
          </p:nvSpPr>
          <p:spPr>
            <a:xfrm>
              <a:off x="6900253" y="2925030"/>
              <a:ext cx="1347702" cy="21544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Organizačné oddelenie</a:t>
              </a:r>
              <a:endParaRPr lang="en-US" sz="800" dirty="0"/>
            </a:p>
          </p:txBody>
        </p:sp>
        <p:sp>
          <p:nvSpPr>
            <p:cNvPr id="93" name="BlokTextu 92"/>
            <p:cNvSpPr txBox="1"/>
            <p:nvPr/>
          </p:nvSpPr>
          <p:spPr>
            <a:xfrm>
              <a:off x="8502878" y="1612763"/>
              <a:ext cx="1308907" cy="2154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riadiaci orgán  </a:t>
              </a:r>
              <a:endParaRPr lang="en-US" sz="800" dirty="0"/>
            </a:p>
          </p:txBody>
        </p:sp>
        <p:sp>
          <p:nvSpPr>
            <p:cNvPr id="94" name="BlokTextu 93"/>
            <p:cNvSpPr txBox="1"/>
            <p:nvPr/>
          </p:nvSpPr>
          <p:spPr>
            <a:xfrm>
              <a:off x="10093381" y="1300010"/>
              <a:ext cx="1302674" cy="461665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 IMPLEMENTÁCIE OPERAČNÝCH PROGRAMOV </a:t>
              </a:r>
              <a:endParaRPr lang="en-US" sz="800" dirty="0"/>
            </a:p>
          </p:txBody>
        </p:sp>
        <p:sp>
          <p:nvSpPr>
            <p:cNvPr id="95" name="BlokTextu 94"/>
            <p:cNvSpPr txBox="1"/>
            <p:nvPr/>
          </p:nvSpPr>
          <p:spPr>
            <a:xfrm>
              <a:off x="10093381" y="1853722"/>
              <a:ext cx="1302674" cy="338554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 riadenia a koordinácie programov</a:t>
              </a:r>
              <a:endParaRPr lang="en-US" sz="800" dirty="0"/>
            </a:p>
          </p:txBody>
        </p:sp>
        <p:sp>
          <p:nvSpPr>
            <p:cNvPr id="96" name="BlokTextu 95"/>
            <p:cNvSpPr txBox="1"/>
            <p:nvPr/>
          </p:nvSpPr>
          <p:spPr>
            <a:xfrm>
              <a:off x="8502879" y="1308258"/>
              <a:ext cx="1302674" cy="2154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Interact </a:t>
              </a:r>
              <a:endParaRPr lang="en-US" sz="800" dirty="0"/>
            </a:p>
          </p:txBody>
        </p:sp>
        <p:sp>
          <p:nvSpPr>
            <p:cNvPr id="98" name="BlokTextu 97"/>
            <p:cNvSpPr txBox="1"/>
            <p:nvPr/>
          </p:nvSpPr>
          <p:spPr>
            <a:xfrm>
              <a:off x="8506189" y="1918128"/>
              <a:ext cx="1308908" cy="21544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INTERACT Sekretariát  </a:t>
              </a:r>
              <a:endParaRPr lang="en-US" sz="800" dirty="0"/>
            </a:p>
          </p:txBody>
        </p:sp>
        <p:sp>
          <p:nvSpPr>
            <p:cNvPr id="99" name="BlokTextu 98"/>
            <p:cNvSpPr txBox="1"/>
            <p:nvPr/>
          </p:nvSpPr>
          <p:spPr>
            <a:xfrm>
              <a:off x="10095051" y="2314863"/>
              <a:ext cx="1302674" cy="338554"/>
            </a:xfrm>
            <a:prstGeom prst="rect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implementácie projektov </a:t>
              </a:r>
              <a:endParaRPr lang="en-US" sz="800" dirty="0"/>
            </a:p>
          </p:txBody>
        </p:sp>
        <p:sp>
          <p:nvSpPr>
            <p:cNvPr id="100" name="BlokTextu 99"/>
            <p:cNvSpPr txBox="1"/>
            <p:nvPr/>
          </p:nvSpPr>
          <p:spPr>
            <a:xfrm>
              <a:off x="2067100" y="1862986"/>
              <a:ext cx="1219720" cy="215444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Komisie  zastupiteľstva</a:t>
              </a:r>
              <a:endParaRPr lang="en-US" sz="800" dirty="0"/>
            </a:p>
          </p:txBody>
        </p:sp>
        <p:sp>
          <p:nvSpPr>
            <p:cNvPr id="101" name="BlokTextu 100"/>
            <p:cNvSpPr txBox="1"/>
            <p:nvPr/>
          </p:nvSpPr>
          <p:spPr>
            <a:xfrm>
              <a:off x="2067100" y="2226504"/>
              <a:ext cx="1219720" cy="215444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Tajomníci komisií </a:t>
              </a:r>
              <a:endParaRPr lang="en-US" sz="800" dirty="0"/>
            </a:p>
          </p:txBody>
        </p:sp>
        <p:sp>
          <p:nvSpPr>
            <p:cNvPr id="102" name="BlokTextu 101"/>
            <p:cNvSpPr txBox="1"/>
            <p:nvPr/>
          </p:nvSpPr>
          <p:spPr>
            <a:xfrm>
              <a:off x="1921831" y="4481664"/>
              <a:ext cx="1064354" cy="215444"/>
            </a:xfrm>
            <a:prstGeom prst="rect">
              <a:avLst/>
            </a:prstGeom>
            <a:solidFill>
              <a:srgbClr val="EF8FEF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FINANCIÍ</a:t>
              </a:r>
              <a:endParaRPr lang="en-US" sz="800" dirty="0"/>
            </a:p>
          </p:txBody>
        </p:sp>
        <p:sp>
          <p:nvSpPr>
            <p:cNvPr id="104" name="BlokTextu 103"/>
            <p:cNvSpPr txBox="1"/>
            <p:nvPr/>
          </p:nvSpPr>
          <p:spPr>
            <a:xfrm>
              <a:off x="1921831" y="4780415"/>
              <a:ext cx="1065386" cy="461665"/>
            </a:xfrm>
            <a:prstGeom prst="rect">
              <a:avLst/>
            </a:prstGeom>
            <a:solidFill>
              <a:srgbClr val="EF8FEF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rozpočtu a dotácií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05" name="BlokTextu 104"/>
            <p:cNvSpPr txBox="1"/>
            <p:nvPr/>
          </p:nvSpPr>
          <p:spPr>
            <a:xfrm>
              <a:off x="1934442" y="5330726"/>
              <a:ext cx="1054330" cy="338554"/>
            </a:xfrm>
            <a:prstGeom prst="rect">
              <a:avLst/>
            </a:prstGeom>
            <a:solidFill>
              <a:srgbClr val="EF8FEF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účtovníctva</a:t>
              </a:r>
              <a:endParaRPr lang="en-US" sz="800" dirty="0"/>
            </a:p>
          </p:txBody>
        </p:sp>
        <p:sp>
          <p:nvSpPr>
            <p:cNvPr id="108" name="BlokTextu 107"/>
            <p:cNvSpPr txBox="1"/>
            <p:nvPr/>
          </p:nvSpPr>
          <p:spPr>
            <a:xfrm>
              <a:off x="4113674" y="4466208"/>
              <a:ext cx="980387" cy="338554"/>
            </a:xfrm>
            <a:prstGeom prst="rect">
              <a:avLst/>
            </a:prstGeom>
            <a:solidFill>
              <a:srgbClr val="85A3F9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SO</a:t>
              </a:r>
              <a:r>
                <a:rPr lang="sk-SK" sz="800" i="1" dirty="0"/>
                <a:t>C</a:t>
              </a:r>
              <a:r>
                <a:rPr lang="sk-SK" sz="800" dirty="0"/>
                <a:t>IÁLNYCH VECÍ</a:t>
              </a:r>
              <a:endParaRPr lang="en-US" sz="800" dirty="0"/>
            </a:p>
          </p:txBody>
        </p:sp>
        <p:sp>
          <p:nvSpPr>
            <p:cNvPr id="110" name="BlokTextu 109"/>
            <p:cNvSpPr txBox="1"/>
            <p:nvPr/>
          </p:nvSpPr>
          <p:spPr>
            <a:xfrm>
              <a:off x="4113674" y="5328213"/>
              <a:ext cx="980387" cy="461665"/>
            </a:xfrm>
            <a:prstGeom prst="rect">
              <a:avLst/>
            </a:prstGeom>
            <a:solidFill>
              <a:srgbClr val="85A3F9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Oddelenie. posudkových činností</a:t>
              </a:r>
              <a:endParaRPr lang="en-US" sz="800" dirty="0"/>
            </a:p>
          </p:txBody>
        </p:sp>
        <p:sp>
          <p:nvSpPr>
            <p:cNvPr id="113" name="BlokTextu 112"/>
            <p:cNvSpPr txBox="1"/>
            <p:nvPr/>
          </p:nvSpPr>
          <p:spPr>
            <a:xfrm>
              <a:off x="3696090" y="4007484"/>
              <a:ext cx="1218100" cy="21544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800"/>
              </a:lvl1pPr>
            </a:lstStyle>
            <a:p>
              <a:r>
                <a:rPr lang="sk-SK" dirty="0"/>
                <a:t>Oddelenie kultúry  </a:t>
              </a:r>
              <a:endParaRPr lang="en-US" dirty="0"/>
            </a:p>
          </p:txBody>
        </p:sp>
        <p:sp>
          <p:nvSpPr>
            <p:cNvPr id="114" name="BlokTextu 113"/>
            <p:cNvSpPr txBox="1"/>
            <p:nvPr/>
          </p:nvSpPr>
          <p:spPr>
            <a:xfrm>
              <a:off x="4113825" y="4906711"/>
              <a:ext cx="980084" cy="338554"/>
            </a:xfrm>
            <a:prstGeom prst="rect">
              <a:avLst/>
            </a:prstGeom>
            <a:solidFill>
              <a:srgbClr val="85A3F9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sociálnej pomoci</a:t>
              </a:r>
              <a:endParaRPr lang="en-US" sz="800" dirty="0"/>
            </a:p>
          </p:txBody>
        </p:sp>
        <p:sp>
          <p:nvSpPr>
            <p:cNvPr id="131" name="BlokTextu 130"/>
            <p:cNvSpPr txBox="1"/>
            <p:nvPr/>
          </p:nvSpPr>
          <p:spPr>
            <a:xfrm>
              <a:off x="5261665" y="4484862"/>
              <a:ext cx="980387" cy="461665"/>
            </a:xfrm>
            <a:prstGeom prst="rect">
              <a:avLst/>
            </a:prstGeom>
            <a:solidFill>
              <a:srgbClr val="D3ACAB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ŠKOLSTVA, MLÁDEŽE a ŠPORTU</a:t>
              </a:r>
              <a:endParaRPr lang="en-US" sz="800" dirty="0"/>
            </a:p>
          </p:txBody>
        </p:sp>
        <p:sp>
          <p:nvSpPr>
            <p:cNvPr id="133" name="BlokTextu 132"/>
            <p:cNvSpPr txBox="1"/>
            <p:nvPr/>
          </p:nvSpPr>
          <p:spPr>
            <a:xfrm>
              <a:off x="5267328" y="5431179"/>
              <a:ext cx="965168" cy="338554"/>
            </a:xfrm>
            <a:prstGeom prst="rect">
              <a:avLst/>
            </a:prstGeom>
            <a:solidFill>
              <a:srgbClr val="D3ACAB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mládeže a športu</a:t>
              </a:r>
              <a:endParaRPr lang="en-US" sz="800" dirty="0"/>
            </a:p>
          </p:txBody>
        </p:sp>
        <p:sp>
          <p:nvSpPr>
            <p:cNvPr id="134" name="BlokTextu 133"/>
            <p:cNvSpPr txBox="1"/>
            <p:nvPr/>
          </p:nvSpPr>
          <p:spPr>
            <a:xfrm>
              <a:off x="5252412" y="5015308"/>
              <a:ext cx="980084" cy="338554"/>
            </a:xfrm>
            <a:prstGeom prst="rect">
              <a:avLst/>
            </a:prstGeom>
            <a:solidFill>
              <a:srgbClr val="D3ACAB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 školstva</a:t>
              </a:r>
              <a:endParaRPr lang="en-US" sz="800" dirty="0"/>
            </a:p>
          </p:txBody>
        </p:sp>
        <p:sp>
          <p:nvSpPr>
            <p:cNvPr id="135" name="BlokTextu 134"/>
            <p:cNvSpPr txBox="1"/>
            <p:nvPr/>
          </p:nvSpPr>
          <p:spPr>
            <a:xfrm>
              <a:off x="6359452" y="4481664"/>
              <a:ext cx="1049051" cy="553998"/>
            </a:xfrm>
            <a:prstGeom prst="rect">
              <a:avLst/>
            </a:prstGeom>
            <a:solidFill>
              <a:srgbClr val="FD8D8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750" dirty="0"/>
                <a:t>ODBOR STRATÉGIE, ÚZEMNÉHO ROZVOJA a RIADENIA PROJEKTOV</a:t>
              </a:r>
              <a:endParaRPr lang="en-US" sz="750" dirty="0"/>
            </a:p>
          </p:txBody>
        </p:sp>
        <p:sp>
          <p:nvSpPr>
            <p:cNvPr id="136" name="BlokTextu 135"/>
            <p:cNvSpPr txBox="1"/>
            <p:nvPr/>
          </p:nvSpPr>
          <p:spPr>
            <a:xfrm>
              <a:off x="6357038" y="5058630"/>
              <a:ext cx="1049051" cy="215444"/>
            </a:xfrm>
            <a:prstGeom prst="rect">
              <a:avLst/>
            </a:prstGeom>
            <a:solidFill>
              <a:srgbClr val="FD8D8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Sekretariát</a:t>
              </a:r>
              <a:endParaRPr lang="en-US" sz="800" dirty="0"/>
            </a:p>
          </p:txBody>
        </p:sp>
        <p:sp>
          <p:nvSpPr>
            <p:cNvPr id="137" name="BlokTextu 136"/>
            <p:cNvSpPr txBox="1"/>
            <p:nvPr/>
          </p:nvSpPr>
          <p:spPr>
            <a:xfrm>
              <a:off x="6354393" y="5772372"/>
              <a:ext cx="1059873" cy="338554"/>
            </a:xfrm>
            <a:prstGeom prst="rect">
              <a:avLst/>
            </a:prstGeom>
            <a:solidFill>
              <a:srgbClr val="FD8D8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Zastúpenie BSK pri EÚ v Bruseli</a:t>
              </a:r>
              <a:endParaRPr lang="en-US" sz="800" dirty="0"/>
            </a:p>
          </p:txBody>
        </p:sp>
        <p:sp>
          <p:nvSpPr>
            <p:cNvPr id="138" name="BlokTextu 137"/>
            <p:cNvSpPr txBox="1"/>
            <p:nvPr/>
          </p:nvSpPr>
          <p:spPr>
            <a:xfrm>
              <a:off x="6354257" y="5290068"/>
              <a:ext cx="1041884" cy="461665"/>
            </a:xfrm>
            <a:prstGeom prst="rect">
              <a:avLst/>
            </a:prstGeom>
            <a:solidFill>
              <a:srgbClr val="FD8D8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Inštitút regionálnej politiky bratislavského kraja</a:t>
              </a:r>
              <a:endParaRPr lang="en-US" sz="800" dirty="0"/>
            </a:p>
          </p:txBody>
        </p:sp>
        <p:sp>
          <p:nvSpPr>
            <p:cNvPr id="143" name="BlokTextu 142"/>
            <p:cNvSpPr txBox="1"/>
            <p:nvPr/>
          </p:nvSpPr>
          <p:spPr>
            <a:xfrm>
              <a:off x="7485947" y="4636392"/>
              <a:ext cx="980387" cy="338554"/>
            </a:xfrm>
            <a:prstGeom prst="rect">
              <a:avLst/>
            </a:prstGeom>
            <a:solidFill>
              <a:srgbClr val="FD3A35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ZDRAVOTNÍCTVA</a:t>
              </a:r>
              <a:endParaRPr lang="en-US" sz="800" dirty="0"/>
            </a:p>
          </p:txBody>
        </p:sp>
        <p:sp>
          <p:nvSpPr>
            <p:cNvPr id="145" name="BlokTextu 144"/>
            <p:cNvSpPr txBox="1"/>
            <p:nvPr/>
          </p:nvSpPr>
          <p:spPr>
            <a:xfrm>
              <a:off x="7485159" y="5431179"/>
              <a:ext cx="980387" cy="461665"/>
            </a:xfrm>
            <a:prstGeom prst="rect">
              <a:avLst/>
            </a:prstGeom>
            <a:solidFill>
              <a:srgbClr val="FD3A35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Oddelenie. humánnej farmácie </a:t>
              </a:r>
              <a:endParaRPr lang="en-US" sz="800" dirty="0"/>
            </a:p>
          </p:txBody>
        </p:sp>
        <p:sp>
          <p:nvSpPr>
            <p:cNvPr id="146" name="BlokTextu 145"/>
            <p:cNvSpPr txBox="1"/>
            <p:nvPr/>
          </p:nvSpPr>
          <p:spPr>
            <a:xfrm>
              <a:off x="7485462" y="5027388"/>
              <a:ext cx="980084" cy="338554"/>
            </a:xfrm>
            <a:prstGeom prst="rect">
              <a:avLst/>
            </a:prstGeom>
            <a:solidFill>
              <a:srgbClr val="FD3A35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zdravotníctva</a:t>
              </a:r>
              <a:endParaRPr lang="en-US" sz="800" dirty="0"/>
            </a:p>
          </p:txBody>
        </p:sp>
        <p:sp>
          <p:nvSpPr>
            <p:cNvPr id="147" name="BlokTextu 146"/>
            <p:cNvSpPr txBox="1"/>
            <p:nvPr/>
          </p:nvSpPr>
          <p:spPr>
            <a:xfrm>
              <a:off x="8614238" y="4621003"/>
              <a:ext cx="980387" cy="707886"/>
            </a:xfrm>
            <a:prstGeom prst="rect">
              <a:avLst/>
            </a:prstGeom>
            <a:solidFill>
              <a:srgbClr val="A19CE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ÚZEMNÉHO PLÁNOVANIA, GIS a ŽIVOTNÉHO PROSTREDIA</a:t>
              </a:r>
              <a:endParaRPr lang="en-US" sz="800" dirty="0"/>
            </a:p>
          </p:txBody>
        </p:sp>
        <p:sp>
          <p:nvSpPr>
            <p:cNvPr id="149" name="BlokTextu 148"/>
            <p:cNvSpPr txBox="1"/>
            <p:nvPr/>
          </p:nvSpPr>
          <p:spPr>
            <a:xfrm>
              <a:off x="8614238" y="5990167"/>
              <a:ext cx="948542" cy="461665"/>
            </a:xfrm>
            <a:prstGeom prst="rect">
              <a:avLst/>
            </a:prstGeom>
            <a:solidFill>
              <a:srgbClr val="A19CE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životného prostredia</a:t>
              </a:r>
              <a:endParaRPr lang="en-US" sz="800" dirty="0"/>
            </a:p>
          </p:txBody>
        </p:sp>
        <p:sp>
          <p:nvSpPr>
            <p:cNvPr id="150" name="BlokTextu 149"/>
            <p:cNvSpPr txBox="1"/>
            <p:nvPr/>
          </p:nvSpPr>
          <p:spPr>
            <a:xfrm>
              <a:off x="8607751" y="5418936"/>
              <a:ext cx="958854" cy="461665"/>
            </a:xfrm>
            <a:prstGeom prst="rect">
              <a:avLst/>
            </a:prstGeom>
            <a:solidFill>
              <a:srgbClr val="A19CE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Oddelenie. územného plánovania a GIS</a:t>
              </a:r>
              <a:endParaRPr lang="en-US" sz="800" dirty="0"/>
            </a:p>
          </p:txBody>
        </p:sp>
        <p:sp>
          <p:nvSpPr>
            <p:cNvPr id="151" name="BlokTextu 150"/>
            <p:cNvSpPr txBox="1"/>
            <p:nvPr/>
          </p:nvSpPr>
          <p:spPr>
            <a:xfrm>
              <a:off x="9724643" y="4619673"/>
              <a:ext cx="980387" cy="707886"/>
            </a:xfrm>
            <a:prstGeom prst="rect">
              <a:avLst/>
            </a:prstGeom>
            <a:solidFill>
              <a:srgbClr val="9DDFE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INVESTIČNÝCH ČINNOSTÍ a VEREJNÉHO OBSTARÁVANIA</a:t>
              </a:r>
              <a:endParaRPr lang="en-US" sz="800" dirty="0"/>
            </a:p>
          </p:txBody>
        </p:sp>
        <p:sp>
          <p:nvSpPr>
            <p:cNvPr id="154" name="BlokTextu 153"/>
            <p:cNvSpPr txBox="1"/>
            <p:nvPr/>
          </p:nvSpPr>
          <p:spPr>
            <a:xfrm>
              <a:off x="9724643" y="5373781"/>
              <a:ext cx="976782" cy="476341"/>
            </a:xfrm>
            <a:prstGeom prst="rect">
              <a:avLst/>
            </a:prstGeom>
            <a:solidFill>
              <a:srgbClr val="9DDFE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investičných činností</a:t>
              </a:r>
              <a:endParaRPr lang="en-US" sz="800" dirty="0"/>
            </a:p>
          </p:txBody>
        </p:sp>
        <p:sp>
          <p:nvSpPr>
            <p:cNvPr id="155" name="BlokTextu 154"/>
            <p:cNvSpPr txBox="1"/>
            <p:nvPr/>
          </p:nvSpPr>
          <p:spPr>
            <a:xfrm>
              <a:off x="4113674" y="5886862"/>
              <a:ext cx="971469" cy="584775"/>
            </a:xfrm>
            <a:prstGeom prst="rect">
              <a:avLst/>
            </a:prstGeom>
            <a:solidFill>
              <a:srgbClr val="85A3F9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registrácie a financovania sociálnych služieb</a:t>
              </a:r>
              <a:endParaRPr lang="en-US" sz="800" dirty="0"/>
            </a:p>
          </p:txBody>
        </p:sp>
        <p:cxnSp>
          <p:nvCxnSpPr>
            <p:cNvPr id="160" name="Rovná spojnica 159"/>
            <p:cNvCxnSpPr/>
            <p:nvPr/>
          </p:nvCxnSpPr>
          <p:spPr>
            <a:xfrm>
              <a:off x="1571105" y="369191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Rovná spojnica 180"/>
            <p:cNvCxnSpPr>
              <a:cxnSpLocks/>
              <a:stCxn id="34" idx="1"/>
              <a:endCxn id="35" idx="3"/>
            </p:cNvCxnSpPr>
            <p:nvPr/>
          </p:nvCxnSpPr>
          <p:spPr>
            <a:xfrm flipH="1" flipV="1">
              <a:off x="3892781" y="644546"/>
              <a:ext cx="1019866" cy="69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Rovná spojnica 193"/>
            <p:cNvCxnSpPr>
              <a:stCxn id="34" idx="2"/>
            </p:cNvCxnSpPr>
            <p:nvPr/>
          </p:nvCxnSpPr>
          <p:spPr>
            <a:xfrm>
              <a:off x="5690234" y="766913"/>
              <a:ext cx="0" cy="3022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Rovná spojnica 232"/>
            <p:cNvCxnSpPr/>
            <p:nvPr/>
          </p:nvCxnSpPr>
          <p:spPr>
            <a:xfrm>
              <a:off x="1685275" y="524365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>
              <a:cxnSpLocks/>
            </p:cNvCxnSpPr>
            <p:nvPr/>
          </p:nvCxnSpPr>
          <p:spPr>
            <a:xfrm flipV="1">
              <a:off x="2461607" y="4288776"/>
              <a:ext cx="7747639" cy="435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ovná spojnica 26"/>
            <p:cNvCxnSpPr>
              <a:stCxn id="35" idx="2"/>
            </p:cNvCxnSpPr>
            <p:nvPr/>
          </p:nvCxnSpPr>
          <p:spPr>
            <a:xfrm>
              <a:off x="3348990" y="759962"/>
              <a:ext cx="8399" cy="15779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ovná spojnica 50"/>
            <p:cNvCxnSpPr/>
            <p:nvPr/>
          </p:nvCxnSpPr>
          <p:spPr>
            <a:xfrm>
              <a:off x="2805199" y="1188720"/>
              <a:ext cx="798524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ovná spojnica 59"/>
            <p:cNvCxnSpPr/>
            <p:nvPr/>
          </p:nvCxnSpPr>
          <p:spPr>
            <a:xfrm flipH="1">
              <a:off x="4250441" y="1069183"/>
              <a:ext cx="1448106" cy="55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>
              <a:stCxn id="35" idx="1"/>
            </p:cNvCxnSpPr>
            <p:nvPr/>
          </p:nvCxnSpPr>
          <p:spPr>
            <a:xfrm flipH="1">
              <a:off x="1088967" y="644546"/>
              <a:ext cx="17162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>
              <a:off x="1088967" y="644546"/>
              <a:ext cx="0" cy="6434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>
              <a:stCxn id="45" idx="1"/>
            </p:cNvCxnSpPr>
            <p:nvPr/>
          </p:nvCxnSpPr>
          <p:spPr>
            <a:xfrm flipH="1">
              <a:off x="285750" y="1828297"/>
              <a:ext cx="2310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ovná spojnica 24"/>
            <p:cNvCxnSpPr/>
            <p:nvPr/>
          </p:nvCxnSpPr>
          <p:spPr>
            <a:xfrm>
              <a:off x="285750" y="1828297"/>
              <a:ext cx="0" cy="12998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ovná spojnica 27"/>
            <p:cNvCxnSpPr>
              <a:endCxn id="48" idx="1"/>
            </p:cNvCxnSpPr>
            <p:nvPr/>
          </p:nvCxnSpPr>
          <p:spPr>
            <a:xfrm>
              <a:off x="285750" y="3128102"/>
              <a:ext cx="231025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ovná spojnica 30"/>
            <p:cNvCxnSpPr>
              <a:endCxn id="47" idx="1"/>
            </p:cNvCxnSpPr>
            <p:nvPr/>
          </p:nvCxnSpPr>
          <p:spPr>
            <a:xfrm>
              <a:off x="285750" y="2564673"/>
              <a:ext cx="23102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Rovná spojnica 227"/>
            <p:cNvCxnSpPr/>
            <p:nvPr/>
          </p:nvCxnSpPr>
          <p:spPr>
            <a:xfrm>
              <a:off x="285750" y="2155214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Rovná spojnica 229"/>
            <p:cNvCxnSpPr>
              <a:stCxn id="44" idx="2"/>
              <a:endCxn id="45" idx="0"/>
            </p:cNvCxnSpPr>
            <p:nvPr/>
          </p:nvCxnSpPr>
          <p:spPr>
            <a:xfrm flipH="1">
              <a:off x="1168111" y="1637861"/>
              <a:ext cx="1" cy="82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Rovná spojnica 231"/>
            <p:cNvCxnSpPr>
              <a:stCxn id="46" idx="1"/>
            </p:cNvCxnSpPr>
            <p:nvPr/>
          </p:nvCxnSpPr>
          <p:spPr>
            <a:xfrm flipH="1">
              <a:off x="285750" y="2188590"/>
              <a:ext cx="22543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Rovná spojnica 241"/>
            <p:cNvCxnSpPr>
              <a:endCxn id="38" idx="0"/>
            </p:cNvCxnSpPr>
            <p:nvPr/>
          </p:nvCxnSpPr>
          <p:spPr>
            <a:xfrm>
              <a:off x="4233255" y="1069183"/>
              <a:ext cx="0" cy="2504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Rovná spojnica 243"/>
            <p:cNvCxnSpPr>
              <a:stCxn id="38" idx="1"/>
            </p:cNvCxnSpPr>
            <p:nvPr/>
          </p:nvCxnSpPr>
          <p:spPr>
            <a:xfrm flipH="1">
              <a:off x="3491345" y="1435009"/>
              <a:ext cx="793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Rovná spojnica 247"/>
            <p:cNvCxnSpPr/>
            <p:nvPr/>
          </p:nvCxnSpPr>
          <p:spPr>
            <a:xfrm flipH="1">
              <a:off x="3491345" y="1435009"/>
              <a:ext cx="189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ovná spojnica 31"/>
            <p:cNvCxnSpPr>
              <a:cxnSpLocks/>
              <a:endCxn id="121" idx="2"/>
            </p:cNvCxnSpPr>
            <p:nvPr/>
          </p:nvCxnSpPr>
          <p:spPr>
            <a:xfrm>
              <a:off x="3478946" y="1435009"/>
              <a:ext cx="77877" cy="48165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ovná spojnica 56"/>
            <p:cNvCxnSpPr>
              <a:cxnSpLocks/>
            </p:cNvCxnSpPr>
            <p:nvPr/>
          </p:nvCxnSpPr>
          <p:spPr>
            <a:xfrm flipH="1">
              <a:off x="3477672" y="1756425"/>
              <a:ext cx="209630" cy="68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ovná spojnica 58"/>
            <p:cNvCxnSpPr>
              <a:stCxn id="40" idx="1"/>
            </p:cNvCxnSpPr>
            <p:nvPr/>
          </p:nvCxnSpPr>
          <p:spPr>
            <a:xfrm flipH="1">
              <a:off x="3477529" y="2091418"/>
              <a:ext cx="225134" cy="59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ovná spojnica 61"/>
            <p:cNvCxnSpPr>
              <a:cxnSpLocks/>
              <a:stCxn id="41" idx="1"/>
            </p:cNvCxnSpPr>
            <p:nvPr/>
          </p:nvCxnSpPr>
          <p:spPr>
            <a:xfrm flipH="1">
              <a:off x="3505714" y="3074851"/>
              <a:ext cx="192540" cy="12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Rovná spojnica 255"/>
            <p:cNvCxnSpPr>
              <a:stCxn id="42" idx="1"/>
            </p:cNvCxnSpPr>
            <p:nvPr/>
          </p:nvCxnSpPr>
          <p:spPr>
            <a:xfrm flipH="1">
              <a:off x="3499624" y="2413099"/>
              <a:ext cx="1926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Rovná spojnica 257"/>
            <p:cNvCxnSpPr>
              <a:cxnSpLocks/>
              <a:stCxn id="43" idx="1"/>
            </p:cNvCxnSpPr>
            <p:nvPr/>
          </p:nvCxnSpPr>
          <p:spPr>
            <a:xfrm flipH="1">
              <a:off x="3498505" y="2736238"/>
              <a:ext cx="19636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BlokTextu 160"/>
            <p:cNvSpPr txBox="1"/>
            <p:nvPr/>
          </p:nvSpPr>
          <p:spPr>
            <a:xfrm>
              <a:off x="3697043" y="3234037"/>
              <a:ext cx="1213425" cy="33855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autoprevádzky</a:t>
              </a:r>
              <a:endParaRPr lang="en-US" sz="800" dirty="0"/>
            </a:p>
          </p:txBody>
        </p:sp>
        <p:cxnSp>
          <p:nvCxnSpPr>
            <p:cNvPr id="162" name="Rovná spojnica 161"/>
            <p:cNvCxnSpPr/>
            <p:nvPr/>
          </p:nvCxnSpPr>
          <p:spPr>
            <a:xfrm flipH="1" flipV="1">
              <a:off x="3504401" y="3409798"/>
              <a:ext cx="182901" cy="3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BlokTextu 162"/>
            <p:cNvSpPr txBox="1"/>
            <p:nvPr/>
          </p:nvSpPr>
          <p:spPr>
            <a:xfrm>
              <a:off x="9733986" y="5892844"/>
              <a:ext cx="980387" cy="461665"/>
            </a:xfrm>
            <a:prstGeom prst="rect">
              <a:avLst/>
            </a:prstGeom>
            <a:solidFill>
              <a:srgbClr val="9DDFE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verejného obstarávania</a:t>
              </a:r>
            </a:p>
          </p:txBody>
        </p:sp>
        <p:sp>
          <p:nvSpPr>
            <p:cNvPr id="115" name="BlokTextu 114"/>
            <p:cNvSpPr txBox="1"/>
            <p:nvPr/>
          </p:nvSpPr>
          <p:spPr>
            <a:xfrm>
              <a:off x="3063548" y="4474632"/>
              <a:ext cx="973681" cy="215444"/>
            </a:xfrm>
            <a:prstGeom prst="rect">
              <a:avLst/>
            </a:prstGeom>
            <a:solidFill>
              <a:srgbClr val="AFCFC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ODBOR DOPRAVY</a:t>
              </a:r>
              <a:endParaRPr lang="en-US" sz="800" dirty="0"/>
            </a:p>
          </p:txBody>
        </p:sp>
        <p:sp>
          <p:nvSpPr>
            <p:cNvPr id="117" name="BlokTextu 116"/>
            <p:cNvSpPr txBox="1"/>
            <p:nvPr/>
          </p:nvSpPr>
          <p:spPr>
            <a:xfrm>
              <a:off x="3056608" y="4780415"/>
              <a:ext cx="978108" cy="347959"/>
            </a:xfrm>
            <a:prstGeom prst="rect">
              <a:avLst/>
            </a:prstGeom>
            <a:solidFill>
              <a:srgbClr val="AFCFC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cestnej dopravy a dráh</a:t>
              </a:r>
              <a:endParaRPr lang="en-US" sz="800" dirty="0"/>
            </a:p>
          </p:txBody>
        </p:sp>
        <p:sp>
          <p:nvSpPr>
            <p:cNvPr id="118" name="BlokTextu 117"/>
            <p:cNvSpPr txBox="1"/>
            <p:nvPr/>
          </p:nvSpPr>
          <p:spPr>
            <a:xfrm>
              <a:off x="3063548" y="5232130"/>
              <a:ext cx="972935" cy="461665"/>
            </a:xfrm>
            <a:prstGeom prst="rect">
              <a:avLst/>
            </a:prstGeom>
            <a:solidFill>
              <a:srgbClr val="AFCFC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pozemných komunikácií </a:t>
              </a:r>
              <a:endParaRPr lang="en-US" sz="800" dirty="0"/>
            </a:p>
          </p:txBody>
        </p:sp>
        <p:sp>
          <p:nvSpPr>
            <p:cNvPr id="141" name="BlokTextu 140"/>
            <p:cNvSpPr txBox="1"/>
            <p:nvPr/>
          </p:nvSpPr>
          <p:spPr>
            <a:xfrm>
              <a:off x="3691971" y="3626998"/>
              <a:ext cx="1213425" cy="33855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správy majetku</a:t>
              </a:r>
              <a:endParaRPr lang="en-US" sz="800" dirty="0"/>
            </a:p>
          </p:txBody>
        </p:sp>
        <p:cxnSp>
          <p:nvCxnSpPr>
            <p:cNvPr id="157" name="Rovná spojnica 156"/>
            <p:cNvCxnSpPr>
              <a:cxnSpLocks/>
            </p:cNvCxnSpPr>
            <p:nvPr/>
          </p:nvCxnSpPr>
          <p:spPr>
            <a:xfrm flipH="1">
              <a:off x="3506134" y="3838597"/>
              <a:ext cx="196529" cy="7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BlokTextu 120"/>
            <p:cNvSpPr txBox="1"/>
            <p:nvPr/>
          </p:nvSpPr>
          <p:spPr>
            <a:xfrm>
              <a:off x="3067769" y="5789878"/>
              <a:ext cx="978108" cy="461665"/>
            </a:xfrm>
            <a:prstGeom prst="rect">
              <a:avLst/>
            </a:prstGeom>
            <a:solidFill>
              <a:srgbClr val="AFCFC2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Špeciálny stavebný úrad pre mestské dráhy</a:t>
              </a:r>
              <a:endParaRPr lang="en-US" sz="800" dirty="0"/>
            </a:p>
          </p:txBody>
        </p:sp>
        <p:sp>
          <p:nvSpPr>
            <p:cNvPr id="122" name="BlokTextu 121"/>
            <p:cNvSpPr txBox="1"/>
            <p:nvPr/>
          </p:nvSpPr>
          <p:spPr>
            <a:xfrm>
              <a:off x="7495050" y="5958081"/>
              <a:ext cx="979827" cy="461665"/>
            </a:xfrm>
            <a:prstGeom prst="rect">
              <a:avLst/>
            </a:prstGeom>
            <a:solidFill>
              <a:srgbClr val="FD3A35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Epidemiologická ambulancia</a:t>
              </a:r>
            </a:p>
            <a:p>
              <a:pPr algn="ctr"/>
              <a:endParaRPr lang="en-US" sz="800" dirty="0"/>
            </a:p>
          </p:txBody>
        </p:sp>
        <p:sp>
          <p:nvSpPr>
            <p:cNvPr id="124" name="BlokTextu 123"/>
            <p:cNvSpPr txBox="1"/>
            <p:nvPr/>
          </p:nvSpPr>
          <p:spPr>
            <a:xfrm>
              <a:off x="6351215" y="6134633"/>
              <a:ext cx="1055633" cy="338554"/>
            </a:xfrm>
            <a:prstGeom prst="rect">
              <a:avLst/>
            </a:prstGeom>
            <a:solidFill>
              <a:srgbClr val="FD8D81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riadenia projektov</a:t>
              </a:r>
              <a:endParaRPr lang="en-US" sz="800" dirty="0"/>
            </a:p>
          </p:txBody>
        </p:sp>
        <p:sp>
          <p:nvSpPr>
            <p:cNvPr id="125" name="BlokTextu 124">
              <a:extLst>
                <a:ext uri="{FF2B5EF4-FFF2-40B4-BE49-F238E27FC236}">
                  <a16:creationId xmlns:a16="http://schemas.microsoft.com/office/drawing/2014/main" id="{C359CC22-967E-4799-8EA1-2E7F4616104E}"/>
                </a:ext>
              </a:extLst>
            </p:cNvPr>
            <p:cNvSpPr txBox="1"/>
            <p:nvPr/>
          </p:nvSpPr>
          <p:spPr>
            <a:xfrm>
              <a:off x="6900253" y="3228229"/>
              <a:ext cx="1347702" cy="21544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800"/>
              </a:lvl1pPr>
            </a:lstStyle>
            <a:p>
              <a:r>
                <a:rPr lang="sk-SK"/>
                <a:t>Referát CO</a:t>
              </a:r>
              <a:endParaRPr lang="en-US" dirty="0"/>
            </a:p>
          </p:txBody>
        </p:sp>
        <p:sp>
          <p:nvSpPr>
            <p:cNvPr id="5" name="BlokTextu 4">
              <a:extLst>
                <a:ext uri="{FF2B5EF4-FFF2-40B4-BE49-F238E27FC236}">
                  <a16:creationId xmlns:a16="http://schemas.microsoft.com/office/drawing/2014/main" id="{2C833759-772C-990F-DD99-36B41587B6EC}"/>
                </a:ext>
              </a:extLst>
            </p:cNvPr>
            <p:cNvSpPr txBox="1"/>
            <p:nvPr/>
          </p:nvSpPr>
          <p:spPr>
            <a:xfrm>
              <a:off x="8496645" y="2218414"/>
              <a:ext cx="1308908" cy="3385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k-SK" sz="800" dirty="0"/>
                <a:t>Oddelenie národnej kontroly  </a:t>
              </a:r>
              <a:endParaRPr lang="en-US" sz="800" dirty="0"/>
            </a:p>
          </p:txBody>
        </p:sp>
      </p:grpSp>
      <p:sp>
        <p:nvSpPr>
          <p:cNvPr id="16" name="BlokTextu 15">
            <a:extLst>
              <a:ext uri="{FF2B5EF4-FFF2-40B4-BE49-F238E27FC236}">
                <a16:creationId xmlns:a16="http://schemas.microsoft.com/office/drawing/2014/main" id="{7E71D319-9641-F291-7BAA-88B97BC76784}"/>
              </a:ext>
            </a:extLst>
          </p:cNvPr>
          <p:cNvSpPr txBox="1"/>
          <p:nvPr/>
        </p:nvSpPr>
        <p:spPr>
          <a:xfrm>
            <a:off x="9733986" y="6390276"/>
            <a:ext cx="980387" cy="461665"/>
          </a:xfrm>
          <a:prstGeom prst="rect">
            <a:avLst/>
          </a:prstGeom>
          <a:solidFill>
            <a:srgbClr val="9DDFE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800" dirty="0"/>
              <a:t>Oddelenie strategických projektov</a:t>
            </a:r>
          </a:p>
        </p:txBody>
      </p:sp>
      <p:cxnSp>
        <p:nvCxnSpPr>
          <p:cNvPr id="24" name="Rovná spojnica 23">
            <a:extLst>
              <a:ext uri="{FF2B5EF4-FFF2-40B4-BE49-F238E27FC236}">
                <a16:creationId xmlns:a16="http://schemas.microsoft.com/office/drawing/2014/main" id="{46FF3FD5-F7F9-32A2-9B82-9958504B4A70}"/>
              </a:ext>
            </a:extLst>
          </p:cNvPr>
          <p:cNvCxnSpPr>
            <a:cxnSpLocks/>
          </p:cNvCxnSpPr>
          <p:nvPr/>
        </p:nvCxnSpPr>
        <p:spPr>
          <a:xfrm>
            <a:off x="6876469" y="4419162"/>
            <a:ext cx="3913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ovná spojnica 32">
            <a:extLst>
              <a:ext uri="{FF2B5EF4-FFF2-40B4-BE49-F238E27FC236}">
                <a16:creationId xmlns:a16="http://schemas.microsoft.com/office/drawing/2014/main" id="{1C29EF4F-EB7A-09D8-2176-87E2805F3DCD}"/>
              </a:ext>
            </a:extLst>
          </p:cNvPr>
          <p:cNvCxnSpPr/>
          <p:nvPr/>
        </p:nvCxnSpPr>
        <p:spPr>
          <a:xfrm>
            <a:off x="10790443" y="4419162"/>
            <a:ext cx="0" cy="2298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ovná spojnica 49">
            <a:extLst>
              <a:ext uri="{FF2B5EF4-FFF2-40B4-BE49-F238E27FC236}">
                <a16:creationId xmlns:a16="http://schemas.microsoft.com/office/drawing/2014/main" id="{C3C39EF3-B954-B621-7F1C-A0E5C68FFC4B}"/>
              </a:ext>
            </a:extLst>
          </p:cNvPr>
          <p:cNvCxnSpPr/>
          <p:nvPr/>
        </p:nvCxnSpPr>
        <p:spPr>
          <a:xfrm flipH="1">
            <a:off x="10701425" y="6718041"/>
            <a:ext cx="806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>
            <a:extLst>
              <a:ext uri="{FF2B5EF4-FFF2-40B4-BE49-F238E27FC236}">
                <a16:creationId xmlns:a16="http://schemas.microsoft.com/office/drawing/2014/main" id="{0BE1044E-CDC0-D0B7-05FF-06CDB2456B7C}"/>
              </a:ext>
            </a:extLst>
          </p:cNvPr>
          <p:cNvSpPr txBox="1"/>
          <p:nvPr/>
        </p:nvSpPr>
        <p:spPr>
          <a:xfrm>
            <a:off x="6353746" y="6501804"/>
            <a:ext cx="2111800" cy="338554"/>
          </a:xfrm>
          <a:prstGeom prst="rect">
            <a:avLst/>
          </a:prstGeom>
          <a:solidFill>
            <a:srgbClr val="FD8D8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800" dirty="0"/>
              <a:t>Oddelenie cestovného ruchu, cezhraničnej spolupráce a lokálnej ekonomiky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89467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BB4A4954FF3B4A9321F668E8C6B227" ma:contentTypeVersion="12" ma:contentTypeDescription="Create a new document." ma:contentTypeScope="" ma:versionID="cd99b8bd2756980c772dc7a5a217c5e0">
  <xsd:schema xmlns:xsd="http://www.w3.org/2001/XMLSchema" xmlns:xs="http://www.w3.org/2001/XMLSchema" xmlns:p="http://schemas.microsoft.com/office/2006/metadata/properties" xmlns:ns3="458b23fa-873f-4947-9dfc-b0c13aba94be" xmlns:ns4="0eadcc11-68db-4040-ba24-8cbe792f7747" targetNamespace="http://schemas.microsoft.com/office/2006/metadata/properties" ma:root="true" ma:fieldsID="6f84cec0760955308f74e7d60265bee3" ns3:_="" ns4:_="">
    <xsd:import namespace="458b23fa-873f-4947-9dfc-b0c13aba94be"/>
    <xsd:import namespace="0eadcc11-68db-4040-ba24-8cbe792f774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b23fa-873f-4947-9dfc-b0c13aba94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dcc11-68db-4040-ba24-8cbe792f77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8F5438-7150-4D2A-9D7E-1F62548759D1}">
  <ds:schemaRefs>
    <ds:schemaRef ds:uri="0eadcc11-68db-4040-ba24-8cbe792f7747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458b23fa-873f-4947-9dfc-b0c13aba94be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B1B52B-E6F0-423F-9BE3-C70EEE02A3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38712-4960-4B5D-A45D-51FAB9D0D0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8b23fa-873f-4947-9dfc-b0c13aba94be"/>
    <ds:schemaRef ds:uri="0eadcc11-68db-4040-ba24-8cbe792f77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252</Words>
  <Application>Microsoft Office PowerPoint</Application>
  <PresentationFormat>Širokouhlá</PresentationFormat>
  <Paragraphs>69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Karin Bartošová</dc:creator>
  <cp:lastModifiedBy>Ingrid Gábrišová Hovorková</cp:lastModifiedBy>
  <cp:revision>70</cp:revision>
  <cp:lastPrinted>2018-04-18T09:43:58Z</cp:lastPrinted>
  <dcterms:created xsi:type="dcterms:W3CDTF">2016-08-30T06:15:46Z</dcterms:created>
  <dcterms:modified xsi:type="dcterms:W3CDTF">2024-08-26T07:34:00Z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0x0101001DBB4A4954FF3B4A9321F668E8C6B227</vt:lpwstr>
  </property>
</Properties>
</file>