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EB6"/>
    <a:srgbClr val="18BAA8"/>
    <a:srgbClr val="9ACA3C"/>
    <a:srgbClr val="003399"/>
    <a:srgbClr val="9FAEE5"/>
    <a:srgbClr val="599096"/>
    <a:srgbClr val="E0A9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73BDF-0D2B-4C70-BE14-54A719476F49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D00E1-BC05-4AA3-9501-865CCA6C907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14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D00E1-BC05-4AA3-9501-865CCA6C9078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83953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800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272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452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834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772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017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4171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496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591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59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7472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5D108-62EB-442E-81A5-EE506A143032}" type="datetimeFigureOut">
              <a:rPr lang="de-AT" smtClean="0"/>
              <a:t>14.08.2025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49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hteck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504" y="5213610"/>
            <a:ext cx="8916892" cy="28238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 Verbindung 11"/>
          <p:cNvCxnSpPr/>
          <p:nvPr/>
        </p:nvCxnSpPr>
        <p:spPr>
          <a:xfrm>
            <a:off x="1" y="6592385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147737" y="5213610"/>
            <a:ext cx="3312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b="1" i="1" u="sng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https://</a:t>
            </a:r>
            <a:r>
              <a:rPr lang="de-AT" sz="1400" b="1" i="1" u="sng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www.sk-at.eu</a:t>
            </a:r>
            <a:r>
              <a:rPr lang="sk-SK" sz="1400" b="1" i="1" u="sng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endParaRPr lang="de-DE" sz="1400" b="1" i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0" y="6592385"/>
            <a:ext cx="91440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 je spolufinancovány z </a:t>
            </a:r>
            <a:r>
              <a:rPr lang="sk-SK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prostriedkov Európskeho fondu pre regionálny rozvoj</a:t>
            </a:r>
            <a:endParaRPr lang="de-DE" sz="11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67760"/>
            <a:ext cx="4211960" cy="4077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4206418" y="2751342"/>
            <a:ext cx="4823519" cy="239427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11960" y="1094588"/>
            <a:ext cx="4812435" cy="158368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Titel 1"/>
          <p:cNvSpPr txBox="1">
            <a:spLocks/>
          </p:cNvSpPr>
          <p:nvPr/>
        </p:nvSpPr>
        <p:spPr>
          <a:xfrm>
            <a:off x="4237389" y="1095957"/>
            <a:ext cx="49320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STRUČNÝ NÁZOV PROJEKTU</a:t>
            </a:r>
            <a:r>
              <a:rPr lang="de-AT" sz="2800" b="1" dirty="0">
                <a:solidFill>
                  <a:schemeClr val="bg1"/>
                </a:solidFill>
                <a:latin typeface="Open Sans" panose="020B0606030504020204"/>
                <a:ea typeface="Open Sans" panose="020B0606030504020204" pitchFamily="34" charset="0"/>
                <a:cs typeface="Arial" panose="020B0604020202020204" pitchFamily="34" charset="0"/>
              </a:rPr>
              <a:t/>
            </a:r>
            <a:br>
              <a:rPr lang="de-AT" sz="2800" b="1" dirty="0">
                <a:solidFill>
                  <a:schemeClr val="bg1"/>
                </a:solidFill>
                <a:latin typeface="Open Sans" panose="020B0606030504020204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cs-CZ" sz="2800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ID </a:t>
            </a:r>
            <a:r>
              <a:rPr lang="cs-CZ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PROJEKTU</a:t>
            </a:r>
            <a:endParaRPr lang="de-AT" sz="2800" b="1" dirty="0">
              <a:solidFill>
                <a:schemeClr val="bg1"/>
              </a:solidFill>
              <a:latin typeface="Open Sans" panose="020B0606030504020204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tertitel 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15659" y="2996951"/>
            <a:ext cx="4320480" cy="187220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cs-CZ" sz="2400" dirty="0" err="1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Hlavný</a:t>
            </a: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cieľ</a:t>
            </a: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projektu:</a:t>
            </a:r>
            <a:endParaRPr lang="de-AT" sz="24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2400" i="1" dirty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Stručný popis</a:t>
            </a:r>
            <a:endParaRPr lang="de-DE" sz="2400" i="1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de-AT" sz="24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de-DE" sz="24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Rozpočet projektu: </a:t>
            </a:r>
            <a:r>
              <a:rPr lang="de-DE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€</a:t>
            </a:r>
            <a:endParaRPr lang="cs-CZ" sz="2400" dirty="0" smtClean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Spolufinancovanie </a:t>
            </a:r>
            <a:r>
              <a:rPr lang="cs-CZ" sz="2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z EFRR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€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Doba </a:t>
            </a:r>
            <a:r>
              <a:rPr lang="cs-CZ" sz="2400" dirty="0" err="1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realizácie</a:t>
            </a:r>
            <a:r>
              <a:rPr lang="cs-CZ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projektu</a:t>
            </a:r>
            <a:r>
              <a:rPr lang="de-DE" sz="2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</a:t>
            </a:r>
            <a:endParaRPr lang="de-DE" sz="24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endParaRPr lang="de-AT" dirty="0"/>
          </a:p>
        </p:txBody>
      </p:sp>
      <p:sp>
        <p:nvSpPr>
          <p:cNvPr id="21" name="Textfeld 5"/>
          <p:cNvSpPr txBox="1"/>
          <p:nvPr/>
        </p:nvSpPr>
        <p:spPr>
          <a:xfrm>
            <a:off x="5646069" y="5706713"/>
            <a:ext cx="1944215" cy="86409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cs-CZ" sz="14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Logo partnera </a:t>
            </a:r>
            <a:r>
              <a:rPr lang="cs-CZ" sz="14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projektu</a:t>
            </a:r>
            <a:endParaRPr lang="de-DE" sz="1400" i="1" dirty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135" y="165880"/>
            <a:ext cx="810000" cy="807272"/>
          </a:xfrm>
          <a:prstGeom prst="rect">
            <a:avLst/>
          </a:prstGeom>
        </p:spPr>
      </p:pic>
      <p:pic>
        <p:nvPicPr>
          <p:cNvPr id="6" name="Grafik 5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551" y="150222"/>
            <a:ext cx="810000" cy="810000"/>
          </a:xfrm>
          <a:prstGeom prst="rect">
            <a:avLst/>
          </a:prstGeom>
        </p:spPr>
      </p:pic>
      <p:pic>
        <p:nvPicPr>
          <p:cNvPr id="8" name="Grafik 7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3" y="150850"/>
            <a:ext cx="810000" cy="810000"/>
          </a:xfrm>
          <a:prstGeom prst="rect">
            <a:avLst/>
          </a:prstGeom>
        </p:spPr>
      </p:pic>
      <p:sp>
        <p:nvSpPr>
          <p:cNvPr id="3" name="Textfeld 5">
            <a:extLst>
              <a:ext uri="{FF2B5EF4-FFF2-40B4-BE49-F238E27FC236}">
                <a16:creationId xmlns:a16="http://schemas.microsoft.com/office/drawing/2014/main" id="{1B2FEE33-CEB7-CFB6-4818-FFB65A1F919D}"/>
              </a:ext>
            </a:extLst>
          </p:cNvPr>
          <p:cNvSpPr txBox="1"/>
          <p:nvPr/>
        </p:nvSpPr>
        <p:spPr>
          <a:xfrm>
            <a:off x="7407387" y="5706713"/>
            <a:ext cx="1762042" cy="86409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cs-CZ" sz="14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Logo partnera </a:t>
            </a:r>
            <a:r>
              <a:rPr lang="cs-CZ" sz="14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projektu</a:t>
            </a:r>
            <a:endParaRPr lang="de-DE" sz="1400" i="1" dirty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8">
            <a:extLst>
              <a:ext uri="{FF2B5EF4-FFF2-40B4-BE49-F238E27FC236}">
                <a16:creationId xmlns:a16="http://schemas.microsoft.com/office/drawing/2014/main" id="{2405F72C-4735-BC5C-33DF-D60BFCE3491E}"/>
              </a:ext>
            </a:extLst>
          </p:cNvPr>
          <p:cNvSpPr txBox="1"/>
          <p:nvPr/>
        </p:nvSpPr>
        <p:spPr>
          <a:xfrm>
            <a:off x="885895" y="2360003"/>
            <a:ext cx="2551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Priestor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pre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grafiku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71"/>
            <a:ext cx="3942514" cy="1187105"/>
          </a:xfrm>
          <a:prstGeom prst="rect">
            <a:avLst/>
          </a:prstGeom>
        </p:spPr>
      </p:pic>
      <p:sp>
        <p:nvSpPr>
          <p:cNvPr id="20" name="Rechteck 19"/>
          <p:cNvSpPr/>
          <p:nvPr/>
        </p:nvSpPr>
        <p:spPr>
          <a:xfrm>
            <a:off x="107504" y="5495907"/>
            <a:ext cx="5328592" cy="1100202"/>
          </a:xfrm>
          <a:prstGeom prst="rect">
            <a:avLst/>
          </a:prstGeom>
          <a:solidFill>
            <a:srgbClr val="0E6EB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417" tIns="67208" rIns="134417" bIns="67208" rtlCol="0" anchor="ctr"/>
          <a:lstStyle/>
          <a:p>
            <a:pPr marL="715963">
              <a:spcAft>
                <a:spcPts val="600"/>
              </a:spcAft>
            </a:pPr>
            <a:endParaRPr lang="en-US" sz="16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-665744" y="5521387"/>
            <a:ext cx="3633255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>
              <a:spcAft>
                <a:spcPts val="600"/>
              </a:spcAft>
            </a:pPr>
            <a:r>
              <a:rPr lang="sk-SK" sz="1400" b="1" smtClean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Kontakt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715963"/>
            <a:r>
              <a:rPr lang="sk-SK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Inštitúcia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</a:t>
            </a:r>
            <a:b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sk-SK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Kontaktná osoba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 </a:t>
            </a:r>
          </a:p>
          <a:p>
            <a:pPr marL="715963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E-mail</a:t>
            </a:r>
            <a:r>
              <a:rPr lang="sk-SK" sz="1400" dirty="0" err="1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ová</a:t>
            </a:r>
            <a:r>
              <a:rPr lang="sk-SK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adresa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</a:t>
            </a:r>
          </a:p>
          <a:p>
            <a:endParaRPr lang="sk-SK" sz="1200" dirty="0"/>
          </a:p>
        </p:txBody>
      </p:sp>
      <p:pic>
        <p:nvPicPr>
          <p:cNvPr id="10" name="Obrázok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227" y="137328"/>
            <a:ext cx="835824" cy="83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92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Bildschirmpräsentation (4:3)</PresentationFormat>
  <Paragraphs>52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Verdana</vt:lpstr>
      <vt:lpstr>Larissa</vt:lpstr>
      <vt:lpstr>PowerPoint-Präsentation</vt:lpstr>
    </vt:vector>
  </TitlesOfParts>
  <Company>Land Oberösterreich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Baumgartner, Verena</dc:creator>
  <cp:lastModifiedBy>Ludmila Glembova</cp:lastModifiedBy>
  <cp:revision>81</cp:revision>
  <cp:lastPrinted>2017-05-10T08:07:05Z</cp:lastPrinted>
  <dcterms:created xsi:type="dcterms:W3CDTF">2016-11-23T12:03:32Z</dcterms:created>
  <dcterms:modified xsi:type="dcterms:W3CDTF">2025-08-14T13:36:21Z</dcterms:modified>
</cp:coreProperties>
</file>