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70" r:id="rId9"/>
    <p:sldId id="274" r:id="rId10"/>
    <p:sldId id="261" r:id="rId11"/>
    <p:sldId id="262" r:id="rId12"/>
    <p:sldId id="263" r:id="rId13"/>
    <p:sldId id="264" r:id="rId14"/>
    <p:sldId id="265" r:id="rId15"/>
    <p:sldId id="273" r:id="rId16"/>
    <p:sldId id="271" r:id="rId17"/>
    <p:sldId id="272" r:id="rId18"/>
    <p:sldId id="266" r:id="rId19"/>
    <p:sldId id="26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etlý štýl 2 - zvýrazneni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vetlý štýl 3 - zvýrazneni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etlý štý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11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Filipova" userId="27b48bae9ec896d9" providerId="LiveId" clId="{2B7017B8-674F-4F9C-807F-7B9DA6F6E1A3}"/>
    <pc:docChg chg="undo custSel addSld delSld modSld">
      <pc:chgData name="Maria Filipova" userId="27b48bae9ec896d9" providerId="LiveId" clId="{2B7017B8-674F-4F9C-807F-7B9DA6F6E1A3}" dt="2026-03-13T09:35:09.611" v="2514" actId="20577"/>
      <pc:docMkLst>
        <pc:docMk/>
      </pc:docMkLst>
      <pc:sldChg chg="addSp delSp modSp mod setBg addAnim">
        <pc:chgData name="Maria Filipova" userId="27b48bae9ec896d9" providerId="LiveId" clId="{2B7017B8-674F-4F9C-807F-7B9DA6F6E1A3}" dt="2026-03-09T22:02:47.733" v="2484" actId="255"/>
        <pc:sldMkLst>
          <pc:docMk/>
          <pc:sldMk cId="34251688" sldId="256"/>
        </pc:sldMkLst>
        <pc:spChg chg="mod">
          <ac:chgData name="Maria Filipova" userId="27b48bae9ec896d9" providerId="LiveId" clId="{2B7017B8-674F-4F9C-807F-7B9DA6F6E1A3}" dt="2026-03-09T22:02:47.733" v="2484" actId="255"/>
          <ac:spMkLst>
            <pc:docMk/>
            <pc:sldMk cId="34251688" sldId="256"/>
            <ac:spMk id="2" creationId="{44FB2D9B-22D2-9C9A-18B6-1BD69E2C2693}"/>
          </ac:spMkLst>
        </pc:spChg>
        <pc:spChg chg="mod">
          <ac:chgData name="Maria Filipova" userId="27b48bae9ec896d9" providerId="LiveId" clId="{2B7017B8-674F-4F9C-807F-7B9DA6F6E1A3}" dt="2026-03-09T22:02:30.127" v="2482" actId="20577"/>
          <ac:spMkLst>
            <pc:docMk/>
            <pc:sldMk cId="34251688" sldId="256"/>
            <ac:spMk id="3" creationId="{50301025-7145-E7E9-B69D-4E6FC4AF0BB1}"/>
          </ac:spMkLst>
        </pc:spChg>
        <pc:spChg chg="add">
          <ac:chgData name="Maria Filipova" userId="27b48bae9ec896d9" providerId="LiveId" clId="{2B7017B8-674F-4F9C-807F-7B9DA6F6E1A3}" dt="2026-03-09T22:01:53.778" v="2467" actId="26606"/>
          <ac:spMkLst>
            <pc:docMk/>
            <pc:sldMk cId="34251688" sldId="256"/>
            <ac:spMk id="10" creationId="{57ABABA7-0420-4200-9B65-1C1967CE9373}"/>
          </ac:spMkLst>
        </pc:spChg>
        <pc:spChg chg="add">
          <ac:chgData name="Maria Filipova" userId="27b48bae9ec896d9" providerId="LiveId" clId="{2B7017B8-674F-4F9C-807F-7B9DA6F6E1A3}" dt="2026-03-09T22:01:53.778" v="2467" actId="26606"/>
          <ac:spMkLst>
            <pc:docMk/>
            <pc:sldMk cId="34251688" sldId="256"/>
            <ac:spMk id="12" creationId="{A317EBE3-FF86-4DA1-BC9A-331F7F2144E9}"/>
          </ac:spMkLst>
        </pc:spChg>
        <pc:grpChg chg="add">
          <ac:chgData name="Maria Filipova" userId="27b48bae9ec896d9" providerId="LiveId" clId="{2B7017B8-674F-4F9C-807F-7B9DA6F6E1A3}" dt="2026-03-09T22:01:53.778" v="2467" actId="26606"/>
          <ac:grpSpMkLst>
            <pc:docMk/>
            <pc:sldMk cId="34251688" sldId="256"/>
            <ac:grpSpMk id="14" creationId="{7A03E380-9CD1-4ABA-A763-9F9D252B8908}"/>
          </ac:grpSpMkLst>
        </pc:grpChg>
        <pc:picChg chg="add mod">
          <ac:chgData name="Maria Filipova" userId="27b48bae9ec896d9" providerId="LiveId" clId="{2B7017B8-674F-4F9C-807F-7B9DA6F6E1A3}" dt="2026-03-09T22:00:06.475" v="2423" actId="1076"/>
          <ac:picMkLst>
            <pc:docMk/>
            <pc:sldMk cId="34251688" sldId="256"/>
            <ac:picMk id="5" creationId="{C3CCF1F2-08C2-B648-928D-E5A91354DDCA}"/>
          </ac:picMkLst>
        </pc:picChg>
        <pc:cxnChg chg="add">
          <ac:chgData name="Maria Filipova" userId="27b48bae9ec896d9" providerId="LiveId" clId="{2B7017B8-674F-4F9C-807F-7B9DA6F6E1A3}" dt="2026-03-09T22:01:53.778" v="2467" actId="26606"/>
          <ac:cxnSpMkLst>
            <pc:docMk/>
            <pc:sldMk cId="34251688" sldId="256"/>
            <ac:cxnSpMk id="28" creationId="{34D43EC1-35FA-4FC3-8526-F655CEB09D9C}"/>
          </ac:cxnSpMkLst>
        </pc:cxnChg>
      </pc:sldChg>
      <pc:sldChg chg="addSp modSp">
        <pc:chgData name="Maria Filipova" userId="27b48bae9ec896d9" providerId="LiveId" clId="{2B7017B8-674F-4F9C-807F-7B9DA6F6E1A3}" dt="2026-03-09T22:00:16.156" v="2425"/>
        <pc:sldMkLst>
          <pc:docMk/>
          <pc:sldMk cId="55214580" sldId="257"/>
        </pc:sldMkLst>
        <pc:picChg chg="add mod">
          <ac:chgData name="Maria Filipova" userId="27b48bae9ec896d9" providerId="LiveId" clId="{2B7017B8-674F-4F9C-807F-7B9DA6F6E1A3}" dt="2026-03-09T22:00:16.156" v="2425"/>
          <ac:picMkLst>
            <pc:docMk/>
            <pc:sldMk cId="55214580" sldId="257"/>
            <ac:picMk id="4" creationId="{19AD10E4-0529-2BDD-1D6C-24B452C6033D}"/>
          </ac:picMkLst>
        </pc:picChg>
      </pc:sldChg>
      <pc:sldChg chg="addSp delSp modSp mod setBg">
        <pc:chgData name="Maria Filipova" userId="27b48bae9ec896d9" providerId="LiveId" clId="{2B7017B8-674F-4F9C-807F-7B9DA6F6E1A3}" dt="2026-03-09T22:03:09.969" v="2489" actId="26606"/>
        <pc:sldMkLst>
          <pc:docMk/>
          <pc:sldMk cId="38067114" sldId="258"/>
        </pc:sldMkLst>
        <pc:spChg chg="mod">
          <ac:chgData name="Maria Filipova" userId="27b48bae9ec896d9" providerId="LiveId" clId="{2B7017B8-674F-4F9C-807F-7B9DA6F6E1A3}" dt="2026-03-09T22:03:09.949" v="2488" actId="26606"/>
          <ac:spMkLst>
            <pc:docMk/>
            <pc:sldMk cId="38067114" sldId="258"/>
            <ac:spMk id="2" creationId="{44EC5B2B-0E85-F545-3089-544E62D16841}"/>
          </ac:spMkLst>
        </pc:spChg>
        <pc:spChg chg="add">
          <ac:chgData name="Maria Filipova" userId="27b48bae9ec896d9" providerId="LiveId" clId="{2B7017B8-674F-4F9C-807F-7B9DA6F6E1A3}" dt="2026-03-09T22:03:09.969" v="2489" actId="26606"/>
          <ac:spMkLst>
            <pc:docMk/>
            <pc:sldMk cId="38067114" sldId="258"/>
            <ac:spMk id="50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3:09.969" v="2489" actId="26606"/>
          <ac:spMkLst>
            <pc:docMk/>
            <pc:sldMk cId="38067114" sldId="258"/>
            <ac:spMk id="51" creationId="{0A42F85E-4939-431E-8B4A-EC07C8E0AB65}"/>
          </ac:spMkLst>
        </pc:spChg>
        <pc:spChg chg="add">
          <ac:chgData name="Maria Filipova" userId="27b48bae9ec896d9" providerId="LiveId" clId="{2B7017B8-674F-4F9C-807F-7B9DA6F6E1A3}" dt="2026-03-09T22:03:09.969" v="2489" actId="26606"/>
          <ac:spMkLst>
            <pc:docMk/>
            <pc:sldMk cId="38067114" sldId="258"/>
            <ac:spMk id="54" creationId="{07E743C3-3B31-21F4-55C5-31C8BD0B39D0}"/>
          </ac:spMkLst>
        </pc:spChg>
        <pc:grpChg chg="add">
          <ac:chgData name="Maria Filipova" userId="27b48bae9ec896d9" providerId="LiveId" clId="{2B7017B8-674F-4F9C-807F-7B9DA6F6E1A3}" dt="2026-03-09T22:03:09.969" v="2489" actId="26606"/>
          <ac:grpSpMkLst>
            <pc:docMk/>
            <pc:sldMk cId="38067114" sldId="258"/>
            <ac:grpSpMk id="53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0:19.937" v="2426"/>
          <ac:picMkLst>
            <pc:docMk/>
            <pc:sldMk cId="38067114" sldId="258"/>
            <ac:picMk id="4" creationId="{EB215A79-0CCC-D82A-C337-F99735A4AFA5}"/>
          </ac:picMkLst>
        </pc:picChg>
        <pc:cxnChg chg="add">
          <ac:chgData name="Maria Filipova" userId="27b48bae9ec896d9" providerId="LiveId" clId="{2B7017B8-674F-4F9C-807F-7B9DA6F6E1A3}" dt="2026-03-09T22:03:09.969" v="2489" actId="26606"/>
          <ac:cxnSpMkLst>
            <pc:docMk/>
            <pc:sldMk cId="38067114" sldId="258"/>
            <ac:cxnSpMk id="52" creationId="{27EBB3F9-D6F7-4F6A-8843-9FEBA15E4969}"/>
          </ac:cxnSpMkLst>
        </pc:cxnChg>
      </pc:sldChg>
      <pc:sldChg chg="addSp modSp mod">
        <pc:chgData name="Maria Filipova" userId="27b48bae9ec896d9" providerId="LiveId" clId="{2B7017B8-674F-4F9C-807F-7B9DA6F6E1A3}" dt="2026-03-09T22:00:24.679" v="2427"/>
        <pc:sldMkLst>
          <pc:docMk/>
          <pc:sldMk cId="4178644476" sldId="259"/>
        </pc:sldMkLst>
        <pc:graphicFrameChg chg="mod modGraphic">
          <ac:chgData name="Maria Filipova" userId="27b48bae9ec896d9" providerId="LiveId" clId="{2B7017B8-674F-4F9C-807F-7B9DA6F6E1A3}" dt="2026-03-09T17:25:51.264" v="208" actId="20577"/>
          <ac:graphicFrameMkLst>
            <pc:docMk/>
            <pc:sldMk cId="4178644476" sldId="259"/>
            <ac:graphicFrameMk id="4" creationId="{00B82FF6-9190-FAD9-C6DE-199C0D42421F}"/>
          </ac:graphicFrameMkLst>
        </pc:graphicFrameChg>
        <pc:picChg chg="add mod">
          <ac:chgData name="Maria Filipova" userId="27b48bae9ec896d9" providerId="LiveId" clId="{2B7017B8-674F-4F9C-807F-7B9DA6F6E1A3}" dt="2026-03-09T22:00:24.679" v="2427"/>
          <ac:picMkLst>
            <pc:docMk/>
            <pc:sldMk cId="4178644476" sldId="259"/>
            <ac:picMk id="3" creationId="{165A57A6-0A1A-8572-CB0E-B5494DD2B3F3}"/>
          </ac:picMkLst>
        </pc:picChg>
      </pc:sldChg>
      <pc:sldChg chg="addSp delSp modSp mod setBg">
        <pc:chgData name="Maria Filipova" userId="27b48bae9ec896d9" providerId="LiveId" clId="{2B7017B8-674F-4F9C-807F-7B9DA6F6E1A3}" dt="2026-03-09T22:03:31.759" v="2490" actId="26606"/>
        <pc:sldMkLst>
          <pc:docMk/>
          <pc:sldMk cId="1635295141" sldId="260"/>
        </pc:sldMkLst>
        <pc:spChg chg="mod">
          <ac:chgData name="Maria Filipova" userId="27b48bae9ec896d9" providerId="LiveId" clId="{2B7017B8-674F-4F9C-807F-7B9DA6F6E1A3}" dt="2026-03-09T22:03:31.759" v="2490" actId="26606"/>
          <ac:spMkLst>
            <pc:docMk/>
            <pc:sldMk cId="1635295141" sldId="260"/>
            <ac:spMk id="2" creationId="{3233B8AE-2B18-8591-C198-7492D100D419}"/>
          </ac:spMkLst>
        </pc:spChg>
        <pc:spChg chg="mod">
          <ac:chgData name="Maria Filipova" userId="27b48bae9ec896d9" providerId="LiveId" clId="{2B7017B8-674F-4F9C-807F-7B9DA6F6E1A3}" dt="2026-03-09T22:03:31.759" v="2490" actId="26606"/>
          <ac:spMkLst>
            <pc:docMk/>
            <pc:sldMk cId="1635295141" sldId="260"/>
            <ac:spMk id="3" creationId="{57A6A45D-A88B-284E-7B50-16C9F7F8E830}"/>
          </ac:spMkLst>
        </pc:spChg>
        <pc:spChg chg="add">
          <ac:chgData name="Maria Filipova" userId="27b48bae9ec896d9" providerId="LiveId" clId="{2B7017B8-674F-4F9C-807F-7B9DA6F6E1A3}" dt="2026-03-09T22:03:31.759" v="2490" actId="26606"/>
          <ac:spMkLst>
            <pc:docMk/>
            <pc:sldMk cId="1635295141" sldId="260"/>
            <ac:spMk id="45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3:31.759" v="2490" actId="26606"/>
          <ac:spMkLst>
            <pc:docMk/>
            <pc:sldMk cId="1635295141" sldId="260"/>
            <ac:spMk id="47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3:31.759" v="2490" actId="26606"/>
          <ac:grpSpMkLst>
            <pc:docMk/>
            <pc:sldMk cId="1635295141" sldId="260"/>
            <ac:grpSpMk id="51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0:27.950" v="2428"/>
          <ac:picMkLst>
            <pc:docMk/>
            <pc:sldMk cId="1635295141" sldId="260"/>
            <ac:picMk id="4" creationId="{3614AE33-95BD-9F54-150D-F21C0ED4332B}"/>
          </ac:picMkLst>
        </pc:picChg>
      </pc:sldChg>
      <pc:sldChg chg="addSp modSp mod setBg">
        <pc:chgData name="Maria Filipova" userId="27b48bae9ec896d9" providerId="LiveId" clId="{2B7017B8-674F-4F9C-807F-7B9DA6F6E1A3}" dt="2026-03-09T22:12:57.820" v="2511" actId="20577"/>
        <pc:sldMkLst>
          <pc:docMk/>
          <pc:sldMk cId="1021771617" sldId="261"/>
        </pc:sldMkLst>
        <pc:spChg chg="mod">
          <ac:chgData name="Maria Filipova" userId="27b48bae9ec896d9" providerId="LiveId" clId="{2B7017B8-674F-4F9C-807F-7B9DA6F6E1A3}" dt="2026-03-09T22:04:36.651" v="2496" actId="26606"/>
          <ac:spMkLst>
            <pc:docMk/>
            <pc:sldMk cId="1021771617" sldId="261"/>
            <ac:spMk id="2" creationId="{C8C204B7-308E-9026-D4D0-753D700D9E74}"/>
          </ac:spMkLst>
        </pc:spChg>
        <pc:spChg chg="mod">
          <ac:chgData name="Maria Filipova" userId="27b48bae9ec896d9" providerId="LiveId" clId="{2B7017B8-674F-4F9C-807F-7B9DA6F6E1A3}" dt="2026-03-09T22:04:36.651" v="2496" actId="26606"/>
          <ac:spMkLst>
            <pc:docMk/>
            <pc:sldMk cId="1021771617" sldId="261"/>
            <ac:spMk id="3" creationId="{D7726281-151A-7903-A380-16176BC06492}"/>
          </ac:spMkLst>
        </pc:spChg>
        <pc:spChg chg="add">
          <ac:chgData name="Maria Filipova" userId="27b48bae9ec896d9" providerId="LiveId" clId="{2B7017B8-674F-4F9C-807F-7B9DA6F6E1A3}" dt="2026-03-09T22:04:36.651" v="2496" actId="26606"/>
          <ac:spMkLst>
            <pc:docMk/>
            <pc:sldMk cId="1021771617" sldId="261"/>
            <ac:spMk id="10" creationId="{1EDD21E1-BAF0-4314-AB31-82ECB8AC9EA9}"/>
          </ac:spMkLst>
        </pc:spChg>
        <pc:spChg chg="add">
          <ac:chgData name="Maria Filipova" userId="27b48bae9ec896d9" providerId="LiveId" clId="{2B7017B8-674F-4F9C-807F-7B9DA6F6E1A3}" dt="2026-03-09T22:04:36.651" v="2496" actId="26606"/>
          <ac:spMkLst>
            <pc:docMk/>
            <pc:sldMk cId="1021771617" sldId="261"/>
            <ac:spMk id="12" creationId="{FDC8619C-F25D-468E-95FA-2A2151D7DDD2}"/>
          </ac:spMkLst>
        </pc:spChg>
        <pc:spChg chg="add">
          <ac:chgData name="Maria Filipova" userId="27b48bae9ec896d9" providerId="LiveId" clId="{2B7017B8-674F-4F9C-807F-7B9DA6F6E1A3}" dt="2026-03-09T22:04:36.651" v="2496" actId="26606"/>
          <ac:spMkLst>
            <pc:docMk/>
            <pc:sldMk cId="1021771617" sldId="261"/>
            <ac:spMk id="14" creationId="{7D9439D6-DEAD-4CEB-A61B-BE3D64D1B598}"/>
          </ac:spMkLst>
        </pc:spChg>
        <pc:graphicFrameChg chg="mod ord modGraphic">
          <ac:chgData name="Maria Filipova" userId="27b48bae9ec896d9" providerId="LiveId" clId="{2B7017B8-674F-4F9C-807F-7B9DA6F6E1A3}" dt="2026-03-09T22:12:57.820" v="2511" actId="20577"/>
          <ac:graphicFrameMkLst>
            <pc:docMk/>
            <pc:sldMk cId="1021771617" sldId="261"/>
            <ac:graphicFrameMk id="4" creationId="{472E4F0C-7617-8EB0-4E21-0C77C6D459C7}"/>
          </ac:graphicFrameMkLst>
        </pc:graphicFrameChg>
        <pc:picChg chg="add mod">
          <ac:chgData name="Maria Filipova" userId="27b48bae9ec896d9" providerId="LiveId" clId="{2B7017B8-674F-4F9C-807F-7B9DA6F6E1A3}" dt="2026-03-09T22:00:42.143" v="2432"/>
          <ac:picMkLst>
            <pc:docMk/>
            <pc:sldMk cId="1021771617" sldId="261"/>
            <ac:picMk id="5" creationId="{2035D45E-2E08-CC54-A36E-6D1D692314D7}"/>
          </ac:picMkLst>
        </pc:picChg>
      </pc:sldChg>
      <pc:sldChg chg="addSp modSp mod setBg">
        <pc:chgData name="Maria Filipova" userId="27b48bae9ec896d9" providerId="LiveId" clId="{2B7017B8-674F-4F9C-807F-7B9DA6F6E1A3}" dt="2026-03-09T22:04:41.470" v="2497" actId="26606"/>
        <pc:sldMkLst>
          <pc:docMk/>
          <pc:sldMk cId="2212866580" sldId="262"/>
        </pc:sldMkLst>
        <pc:spChg chg="mod">
          <ac:chgData name="Maria Filipova" userId="27b48bae9ec896d9" providerId="LiveId" clId="{2B7017B8-674F-4F9C-807F-7B9DA6F6E1A3}" dt="2026-03-09T22:04:41.470" v="2497" actId="26606"/>
          <ac:spMkLst>
            <pc:docMk/>
            <pc:sldMk cId="2212866580" sldId="262"/>
            <ac:spMk id="2" creationId="{F42B0368-4720-0604-65C7-CA1CA5842FFC}"/>
          </ac:spMkLst>
        </pc:spChg>
        <pc:spChg chg="mod">
          <ac:chgData name="Maria Filipova" userId="27b48bae9ec896d9" providerId="LiveId" clId="{2B7017B8-674F-4F9C-807F-7B9DA6F6E1A3}" dt="2026-03-09T22:04:41.470" v="2497" actId="26606"/>
          <ac:spMkLst>
            <pc:docMk/>
            <pc:sldMk cId="2212866580" sldId="262"/>
            <ac:spMk id="3" creationId="{0CDCF80A-59FE-4951-DFC3-D7E7B88039F6}"/>
          </ac:spMkLst>
        </pc:spChg>
        <pc:spChg chg="add">
          <ac:chgData name="Maria Filipova" userId="27b48bae9ec896d9" providerId="LiveId" clId="{2B7017B8-674F-4F9C-807F-7B9DA6F6E1A3}" dt="2026-03-09T22:04:41.470" v="2497" actId="26606"/>
          <ac:spMkLst>
            <pc:docMk/>
            <pc:sldMk cId="2212866580" sldId="262"/>
            <ac:spMk id="10" creationId="{1EDD21E1-BAF0-4314-AB31-82ECB8AC9EA9}"/>
          </ac:spMkLst>
        </pc:spChg>
        <pc:spChg chg="add">
          <ac:chgData name="Maria Filipova" userId="27b48bae9ec896d9" providerId="LiveId" clId="{2B7017B8-674F-4F9C-807F-7B9DA6F6E1A3}" dt="2026-03-09T22:04:41.470" v="2497" actId="26606"/>
          <ac:spMkLst>
            <pc:docMk/>
            <pc:sldMk cId="2212866580" sldId="262"/>
            <ac:spMk id="12" creationId="{FDC8619C-F25D-468E-95FA-2A2151D7DDD2}"/>
          </ac:spMkLst>
        </pc:spChg>
        <pc:spChg chg="add">
          <ac:chgData name="Maria Filipova" userId="27b48bae9ec896d9" providerId="LiveId" clId="{2B7017B8-674F-4F9C-807F-7B9DA6F6E1A3}" dt="2026-03-09T22:04:41.470" v="2497" actId="26606"/>
          <ac:spMkLst>
            <pc:docMk/>
            <pc:sldMk cId="2212866580" sldId="262"/>
            <ac:spMk id="14" creationId="{7D9439D6-DEAD-4CEB-A61B-BE3D64D1B598}"/>
          </ac:spMkLst>
        </pc:spChg>
        <pc:graphicFrameChg chg="mod ord modGraphic">
          <ac:chgData name="Maria Filipova" userId="27b48bae9ec896d9" providerId="LiveId" clId="{2B7017B8-674F-4F9C-807F-7B9DA6F6E1A3}" dt="2026-03-09T22:04:41.470" v="2497" actId="26606"/>
          <ac:graphicFrameMkLst>
            <pc:docMk/>
            <pc:sldMk cId="2212866580" sldId="262"/>
            <ac:graphicFrameMk id="4" creationId="{87ACB3E4-D936-452C-86BA-220929625CC3}"/>
          </ac:graphicFrameMkLst>
        </pc:graphicFrameChg>
        <pc:picChg chg="add mod">
          <ac:chgData name="Maria Filipova" userId="27b48bae9ec896d9" providerId="LiveId" clId="{2B7017B8-674F-4F9C-807F-7B9DA6F6E1A3}" dt="2026-03-09T22:00:46.576" v="2433"/>
          <ac:picMkLst>
            <pc:docMk/>
            <pc:sldMk cId="2212866580" sldId="262"/>
            <ac:picMk id="5" creationId="{836C473A-E39C-0437-0BA9-FC25961BCC8B}"/>
          </ac:picMkLst>
        </pc:picChg>
      </pc:sldChg>
      <pc:sldChg chg="addSp modSp mod setBg">
        <pc:chgData name="Maria Filipova" userId="27b48bae9ec896d9" providerId="LiveId" clId="{2B7017B8-674F-4F9C-807F-7B9DA6F6E1A3}" dt="2026-03-09T22:04:48.546" v="2498" actId="26606"/>
        <pc:sldMkLst>
          <pc:docMk/>
          <pc:sldMk cId="321345158" sldId="263"/>
        </pc:sldMkLst>
        <pc:spChg chg="mod">
          <ac:chgData name="Maria Filipova" userId="27b48bae9ec896d9" providerId="LiveId" clId="{2B7017B8-674F-4F9C-807F-7B9DA6F6E1A3}" dt="2026-03-09T22:04:48.546" v="2498" actId="26606"/>
          <ac:spMkLst>
            <pc:docMk/>
            <pc:sldMk cId="321345158" sldId="263"/>
            <ac:spMk id="2" creationId="{1F371F78-036B-6F42-139F-DF05E0B45461}"/>
          </ac:spMkLst>
        </pc:spChg>
        <pc:spChg chg="mod">
          <ac:chgData name="Maria Filipova" userId="27b48bae9ec896d9" providerId="LiveId" clId="{2B7017B8-674F-4F9C-807F-7B9DA6F6E1A3}" dt="2026-03-09T22:04:48.546" v="2498" actId="26606"/>
          <ac:spMkLst>
            <pc:docMk/>
            <pc:sldMk cId="321345158" sldId="263"/>
            <ac:spMk id="3" creationId="{503F75D8-80C3-5578-3FF7-E5AD2383CE47}"/>
          </ac:spMkLst>
        </pc:spChg>
        <pc:spChg chg="add">
          <ac:chgData name="Maria Filipova" userId="27b48bae9ec896d9" providerId="LiveId" clId="{2B7017B8-674F-4F9C-807F-7B9DA6F6E1A3}" dt="2026-03-09T22:04:48.546" v="2498" actId="26606"/>
          <ac:spMkLst>
            <pc:docMk/>
            <pc:sldMk cId="321345158" sldId="263"/>
            <ac:spMk id="10" creationId="{1EDD21E1-BAF0-4314-AB31-82ECB8AC9EA9}"/>
          </ac:spMkLst>
        </pc:spChg>
        <pc:spChg chg="add">
          <ac:chgData name="Maria Filipova" userId="27b48bae9ec896d9" providerId="LiveId" clId="{2B7017B8-674F-4F9C-807F-7B9DA6F6E1A3}" dt="2026-03-09T22:04:48.546" v="2498" actId="26606"/>
          <ac:spMkLst>
            <pc:docMk/>
            <pc:sldMk cId="321345158" sldId="263"/>
            <ac:spMk id="12" creationId="{FDC8619C-F25D-468E-95FA-2A2151D7DDD2}"/>
          </ac:spMkLst>
        </pc:spChg>
        <pc:spChg chg="add">
          <ac:chgData name="Maria Filipova" userId="27b48bae9ec896d9" providerId="LiveId" clId="{2B7017B8-674F-4F9C-807F-7B9DA6F6E1A3}" dt="2026-03-09T22:04:48.546" v="2498" actId="26606"/>
          <ac:spMkLst>
            <pc:docMk/>
            <pc:sldMk cId="321345158" sldId="263"/>
            <ac:spMk id="14" creationId="{7D9439D6-DEAD-4CEB-A61B-BE3D64D1B598}"/>
          </ac:spMkLst>
        </pc:spChg>
        <pc:graphicFrameChg chg="mod ord modGraphic">
          <ac:chgData name="Maria Filipova" userId="27b48bae9ec896d9" providerId="LiveId" clId="{2B7017B8-674F-4F9C-807F-7B9DA6F6E1A3}" dt="2026-03-09T22:04:48.546" v="2498" actId="26606"/>
          <ac:graphicFrameMkLst>
            <pc:docMk/>
            <pc:sldMk cId="321345158" sldId="263"/>
            <ac:graphicFrameMk id="5" creationId="{ACA4F0BA-1384-979A-759A-DA9B4E7375A2}"/>
          </ac:graphicFrameMkLst>
        </pc:graphicFrameChg>
        <pc:picChg chg="add mod">
          <ac:chgData name="Maria Filipova" userId="27b48bae9ec896d9" providerId="LiveId" clId="{2B7017B8-674F-4F9C-807F-7B9DA6F6E1A3}" dt="2026-03-09T22:00:50.088" v="2434"/>
          <ac:picMkLst>
            <pc:docMk/>
            <pc:sldMk cId="321345158" sldId="263"/>
            <ac:picMk id="4" creationId="{E37F3039-92D6-DE97-2962-A832A101241E}"/>
          </ac:picMkLst>
        </pc:picChg>
      </pc:sldChg>
      <pc:sldChg chg="addSp modSp mod setBg">
        <pc:chgData name="Maria Filipova" userId="27b48bae9ec896d9" providerId="LiveId" clId="{2B7017B8-674F-4F9C-807F-7B9DA6F6E1A3}" dt="2026-03-09T22:04:54.888" v="2499" actId="26606"/>
        <pc:sldMkLst>
          <pc:docMk/>
          <pc:sldMk cId="4159189651" sldId="264"/>
        </pc:sldMkLst>
        <pc:spChg chg="mod">
          <ac:chgData name="Maria Filipova" userId="27b48bae9ec896d9" providerId="LiveId" clId="{2B7017B8-674F-4F9C-807F-7B9DA6F6E1A3}" dt="2026-03-09T22:04:54.888" v="2499" actId="26606"/>
          <ac:spMkLst>
            <pc:docMk/>
            <pc:sldMk cId="4159189651" sldId="264"/>
            <ac:spMk id="2" creationId="{0426FDB6-3361-D586-CB37-5116F56055F0}"/>
          </ac:spMkLst>
        </pc:spChg>
        <pc:spChg chg="mod">
          <ac:chgData name="Maria Filipova" userId="27b48bae9ec896d9" providerId="LiveId" clId="{2B7017B8-674F-4F9C-807F-7B9DA6F6E1A3}" dt="2026-03-09T22:04:54.888" v="2499" actId="26606"/>
          <ac:spMkLst>
            <pc:docMk/>
            <pc:sldMk cId="4159189651" sldId="264"/>
            <ac:spMk id="3" creationId="{CEC5B0A2-6A7C-B867-4F77-5E590A50C55E}"/>
          </ac:spMkLst>
        </pc:spChg>
        <pc:spChg chg="add">
          <ac:chgData name="Maria Filipova" userId="27b48bae9ec896d9" providerId="LiveId" clId="{2B7017B8-674F-4F9C-807F-7B9DA6F6E1A3}" dt="2026-03-09T22:04:54.888" v="2499" actId="26606"/>
          <ac:spMkLst>
            <pc:docMk/>
            <pc:sldMk cId="4159189651" sldId="264"/>
            <ac:spMk id="10" creationId="{1EDD21E1-BAF0-4314-AB31-82ECB8AC9EA9}"/>
          </ac:spMkLst>
        </pc:spChg>
        <pc:spChg chg="add">
          <ac:chgData name="Maria Filipova" userId="27b48bae9ec896d9" providerId="LiveId" clId="{2B7017B8-674F-4F9C-807F-7B9DA6F6E1A3}" dt="2026-03-09T22:04:54.888" v="2499" actId="26606"/>
          <ac:spMkLst>
            <pc:docMk/>
            <pc:sldMk cId="4159189651" sldId="264"/>
            <ac:spMk id="12" creationId="{FDC8619C-F25D-468E-95FA-2A2151D7DDD2}"/>
          </ac:spMkLst>
        </pc:spChg>
        <pc:spChg chg="add">
          <ac:chgData name="Maria Filipova" userId="27b48bae9ec896d9" providerId="LiveId" clId="{2B7017B8-674F-4F9C-807F-7B9DA6F6E1A3}" dt="2026-03-09T22:04:54.888" v="2499" actId="26606"/>
          <ac:spMkLst>
            <pc:docMk/>
            <pc:sldMk cId="4159189651" sldId="264"/>
            <ac:spMk id="14" creationId="{7D9439D6-DEAD-4CEB-A61B-BE3D64D1B598}"/>
          </ac:spMkLst>
        </pc:spChg>
        <pc:graphicFrameChg chg="mod ord modGraphic">
          <ac:chgData name="Maria Filipova" userId="27b48bae9ec896d9" providerId="LiveId" clId="{2B7017B8-674F-4F9C-807F-7B9DA6F6E1A3}" dt="2026-03-09T22:04:54.888" v="2499" actId="26606"/>
          <ac:graphicFrameMkLst>
            <pc:docMk/>
            <pc:sldMk cId="4159189651" sldId="264"/>
            <ac:graphicFrameMk id="4" creationId="{3AB4B088-9E72-22DD-E5D1-E7414A5ED067}"/>
          </ac:graphicFrameMkLst>
        </pc:graphicFrameChg>
        <pc:picChg chg="add mod">
          <ac:chgData name="Maria Filipova" userId="27b48bae9ec896d9" providerId="LiveId" clId="{2B7017B8-674F-4F9C-807F-7B9DA6F6E1A3}" dt="2026-03-09T22:00:53.451" v="2435"/>
          <ac:picMkLst>
            <pc:docMk/>
            <pc:sldMk cId="4159189651" sldId="264"/>
            <ac:picMk id="5" creationId="{C1EEA1A5-94AA-87E1-71A8-8881C54BE069}"/>
          </ac:picMkLst>
        </pc:picChg>
      </pc:sldChg>
      <pc:sldChg chg="addSp modSp mod setBg">
        <pc:chgData name="Maria Filipova" userId="27b48bae9ec896d9" providerId="LiveId" clId="{2B7017B8-674F-4F9C-807F-7B9DA6F6E1A3}" dt="2026-03-09T22:05:00.597" v="2500" actId="26606"/>
        <pc:sldMkLst>
          <pc:docMk/>
          <pc:sldMk cId="3259418005" sldId="265"/>
        </pc:sldMkLst>
        <pc:spChg chg="mod">
          <ac:chgData name="Maria Filipova" userId="27b48bae9ec896d9" providerId="LiveId" clId="{2B7017B8-674F-4F9C-807F-7B9DA6F6E1A3}" dt="2026-03-09T22:05:00.597" v="2500" actId="26606"/>
          <ac:spMkLst>
            <pc:docMk/>
            <pc:sldMk cId="3259418005" sldId="265"/>
            <ac:spMk id="2" creationId="{9F8ED297-6FA0-EDA7-428E-0D685EC2BF39}"/>
          </ac:spMkLst>
        </pc:spChg>
        <pc:spChg chg="mod">
          <ac:chgData name="Maria Filipova" userId="27b48bae9ec896d9" providerId="LiveId" clId="{2B7017B8-674F-4F9C-807F-7B9DA6F6E1A3}" dt="2026-03-09T22:05:00.597" v="2500" actId="26606"/>
          <ac:spMkLst>
            <pc:docMk/>
            <pc:sldMk cId="3259418005" sldId="265"/>
            <ac:spMk id="3" creationId="{FA9FDD9C-6728-1DF2-0139-98188DBE1F96}"/>
          </ac:spMkLst>
        </pc:spChg>
        <pc:spChg chg="add">
          <ac:chgData name="Maria Filipova" userId="27b48bae9ec896d9" providerId="LiveId" clId="{2B7017B8-674F-4F9C-807F-7B9DA6F6E1A3}" dt="2026-03-09T22:05:00.597" v="2500" actId="26606"/>
          <ac:spMkLst>
            <pc:docMk/>
            <pc:sldMk cId="3259418005" sldId="265"/>
            <ac:spMk id="10" creationId="{1EDD21E1-BAF0-4314-AB31-82ECB8AC9EA9}"/>
          </ac:spMkLst>
        </pc:spChg>
        <pc:spChg chg="add">
          <ac:chgData name="Maria Filipova" userId="27b48bae9ec896d9" providerId="LiveId" clId="{2B7017B8-674F-4F9C-807F-7B9DA6F6E1A3}" dt="2026-03-09T22:05:00.597" v="2500" actId="26606"/>
          <ac:spMkLst>
            <pc:docMk/>
            <pc:sldMk cId="3259418005" sldId="265"/>
            <ac:spMk id="12" creationId="{FDC8619C-F25D-468E-95FA-2A2151D7DDD2}"/>
          </ac:spMkLst>
        </pc:spChg>
        <pc:spChg chg="add">
          <ac:chgData name="Maria Filipova" userId="27b48bae9ec896d9" providerId="LiveId" clId="{2B7017B8-674F-4F9C-807F-7B9DA6F6E1A3}" dt="2026-03-09T22:05:00.597" v="2500" actId="26606"/>
          <ac:spMkLst>
            <pc:docMk/>
            <pc:sldMk cId="3259418005" sldId="265"/>
            <ac:spMk id="14" creationId="{7D9439D6-DEAD-4CEB-A61B-BE3D64D1B598}"/>
          </ac:spMkLst>
        </pc:spChg>
        <pc:graphicFrameChg chg="mod ord modGraphic">
          <ac:chgData name="Maria Filipova" userId="27b48bae9ec896d9" providerId="LiveId" clId="{2B7017B8-674F-4F9C-807F-7B9DA6F6E1A3}" dt="2026-03-09T22:05:00.597" v="2500" actId="26606"/>
          <ac:graphicFrameMkLst>
            <pc:docMk/>
            <pc:sldMk cId="3259418005" sldId="265"/>
            <ac:graphicFrameMk id="4" creationId="{EB7DBCF0-B7A8-6833-A34F-FCE7071FF5D5}"/>
          </ac:graphicFrameMkLst>
        </pc:graphicFrameChg>
        <pc:picChg chg="add mod">
          <ac:chgData name="Maria Filipova" userId="27b48bae9ec896d9" providerId="LiveId" clId="{2B7017B8-674F-4F9C-807F-7B9DA6F6E1A3}" dt="2026-03-09T22:00:56.718" v="2436"/>
          <ac:picMkLst>
            <pc:docMk/>
            <pc:sldMk cId="3259418005" sldId="265"/>
            <ac:picMk id="5" creationId="{36777219-33B6-4B7C-D996-E73DFC92E59E}"/>
          </ac:picMkLst>
        </pc:picChg>
      </pc:sldChg>
      <pc:sldChg chg="addSp modSp mod setBg">
        <pc:chgData name="Maria Filipova" userId="27b48bae9ec896d9" providerId="LiveId" clId="{2B7017B8-674F-4F9C-807F-7B9DA6F6E1A3}" dt="2026-03-13T09:35:09.611" v="2514" actId="20577"/>
        <pc:sldMkLst>
          <pc:docMk/>
          <pc:sldMk cId="1549692740" sldId="266"/>
        </pc:sldMkLst>
        <pc:spChg chg="mod">
          <ac:chgData name="Maria Filipova" userId="27b48bae9ec896d9" providerId="LiveId" clId="{2B7017B8-674F-4F9C-807F-7B9DA6F6E1A3}" dt="2026-03-09T22:05:49.215" v="2504" actId="26606"/>
          <ac:spMkLst>
            <pc:docMk/>
            <pc:sldMk cId="1549692740" sldId="266"/>
            <ac:spMk id="2" creationId="{3B7056AA-46FC-0FD1-DE9A-5A78097A4504}"/>
          </ac:spMkLst>
        </pc:spChg>
        <pc:spChg chg="mod">
          <ac:chgData name="Maria Filipova" userId="27b48bae9ec896d9" providerId="LiveId" clId="{2B7017B8-674F-4F9C-807F-7B9DA6F6E1A3}" dt="2026-03-13T09:35:09.611" v="2514" actId="20577"/>
          <ac:spMkLst>
            <pc:docMk/>
            <pc:sldMk cId="1549692740" sldId="266"/>
            <ac:spMk id="3" creationId="{9584B47B-12FE-02F3-1ECC-3268E260E957}"/>
          </ac:spMkLst>
        </pc:spChg>
        <pc:spChg chg="add">
          <ac:chgData name="Maria Filipova" userId="27b48bae9ec896d9" providerId="LiveId" clId="{2B7017B8-674F-4F9C-807F-7B9DA6F6E1A3}" dt="2026-03-09T22:05:49.215" v="2504" actId="26606"/>
          <ac:spMkLst>
            <pc:docMk/>
            <pc:sldMk cId="1549692740" sldId="266"/>
            <ac:spMk id="9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5:49.215" v="2504" actId="26606"/>
          <ac:spMkLst>
            <pc:docMk/>
            <pc:sldMk cId="1549692740" sldId="266"/>
            <ac:spMk id="11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5:49.215" v="2504" actId="26606"/>
          <ac:grpSpMkLst>
            <pc:docMk/>
            <pc:sldMk cId="1549692740" sldId="266"/>
            <ac:grpSpMk id="15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1:09.230" v="2440"/>
          <ac:picMkLst>
            <pc:docMk/>
            <pc:sldMk cId="1549692740" sldId="266"/>
            <ac:picMk id="4" creationId="{09DB696D-E917-5982-50B7-1C85B1140C17}"/>
          </ac:picMkLst>
        </pc:picChg>
        <pc:cxnChg chg="add">
          <ac:chgData name="Maria Filipova" userId="27b48bae9ec896d9" providerId="LiveId" clId="{2B7017B8-674F-4F9C-807F-7B9DA6F6E1A3}" dt="2026-03-09T22:05:49.215" v="2504" actId="26606"/>
          <ac:cxnSpMkLst>
            <pc:docMk/>
            <pc:sldMk cId="1549692740" sldId="266"/>
            <ac:cxnSpMk id="13" creationId="{27EBB3F9-D6F7-4F6A-8843-9FEBA15E4969}"/>
          </ac:cxnSpMkLst>
        </pc:cxnChg>
      </pc:sldChg>
      <pc:sldChg chg="addSp modSp mod setBg">
        <pc:chgData name="Maria Filipova" userId="27b48bae9ec896d9" providerId="LiveId" clId="{2B7017B8-674F-4F9C-807F-7B9DA6F6E1A3}" dt="2026-03-09T22:05:54.027" v="2505" actId="26606"/>
        <pc:sldMkLst>
          <pc:docMk/>
          <pc:sldMk cId="228591424" sldId="267"/>
        </pc:sldMkLst>
        <pc:spChg chg="mod">
          <ac:chgData name="Maria Filipova" userId="27b48bae9ec896d9" providerId="LiveId" clId="{2B7017B8-674F-4F9C-807F-7B9DA6F6E1A3}" dt="2026-03-09T22:05:54.027" v="2505" actId="26606"/>
          <ac:spMkLst>
            <pc:docMk/>
            <pc:sldMk cId="228591424" sldId="267"/>
            <ac:spMk id="2" creationId="{ECDD7AF4-EFCC-B2BD-7C37-13473690EED9}"/>
          </ac:spMkLst>
        </pc:spChg>
        <pc:spChg chg="mod">
          <ac:chgData name="Maria Filipova" userId="27b48bae9ec896d9" providerId="LiveId" clId="{2B7017B8-674F-4F9C-807F-7B9DA6F6E1A3}" dt="2026-03-09T22:05:54.027" v="2505" actId="26606"/>
          <ac:spMkLst>
            <pc:docMk/>
            <pc:sldMk cId="228591424" sldId="267"/>
            <ac:spMk id="3" creationId="{059BA0CA-4374-8384-516A-0488E21985D6}"/>
          </ac:spMkLst>
        </pc:spChg>
        <pc:spChg chg="add">
          <ac:chgData name="Maria Filipova" userId="27b48bae9ec896d9" providerId="LiveId" clId="{2B7017B8-674F-4F9C-807F-7B9DA6F6E1A3}" dt="2026-03-09T22:05:54.027" v="2505" actId="26606"/>
          <ac:spMkLst>
            <pc:docMk/>
            <pc:sldMk cId="228591424" sldId="267"/>
            <ac:spMk id="9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5:54.027" v="2505" actId="26606"/>
          <ac:spMkLst>
            <pc:docMk/>
            <pc:sldMk cId="228591424" sldId="267"/>
            <ac:spMk id="11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5:54.027" v="2505" actId="26606"/>
          <ac:grpSpMkLst>
            <pc:docMk/>
            <pc:sldMk cId="228591424" sldId="267"/>
            <ac:grpSpMk id="15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1:11.749" v="2441"/>
          <ac:picMkLst>
            <pc:docMk/>
            <pc:sldMk cId="228591424" sldId="267"/>
            <ac:picMk id="4" creationId="{0E31EE2A-FA2A-7570-6D78-3667301CC2D2}"/>
          </ac:picMkLst>
        </pc:picChg>
        <pc:cxnChg chg="add">
          <ac:chgData name="Maria Filipova" userId="27b48bae9ec896d9" providerId="LiveId" clId="{2B7017B8-674F-4F9C-807F-7B9DA6F6E1A3}" dt="2026-03-09T22:05:54.027" v="2505" actId="26606"/>
          <ac:cxnSpMkLst>
            <pc:docMk/>
            <pc:sldMk cId="228591424" sldId="267"/>
            <ac:cxnSpMk id="13" creationId="{27EBB3F9-D6F7-4F6A-8843-9FEBA15E4969}"/>
          </ac:cxnSpMkLst>
        </pc:cxnChg>
      </pc:sldChg>
      <pc:sldChg chg="addSp delSp modSp add mod setBg">
        <pc:chgData name="Maria Filipova" userId="27b48bae9ec896d9" providerId="LiveId" clId="{2B7017B8-674F-4F9C-807F-7B9DA6F6E1A3}" dt="2026-03-09T22:06:21.352" v="2506"/>
        <pc:sldMkLst>
          <pc:docMk/>
          <pc:sldMk cId="1913899400" sldId="268"/>
        </pc:sldMkLst>
        <pc:spChg chg="mod">
          <ac:chgData name="Maria Filipova" userId="27b48bae9ec896d9" providerId="LiveId" clId="{2B7017B8-674F-4F9C-807F-7B9DA6F6E1A3}" dt="2026-03-09T22:03:44.935" v="2491" actId="26606"/>
          <ac:spMkLst>
            <pc:docMk/>
            <pc:sldMk cId="1913899400" sldId="268"/>
            <ac:spMk id="2" creationId="{BA778A23-403B-0B4E-2FE3-CE96B31401AC}"/>
          </ac:spMkLst>
        </pc:spChg>
        <pc:spChg chg="mod">
          <ac:chgData name="Maria Filipova" userId="27b48bae9ec896d9" providerId="LiveId" clId="{2B7017B8-674F-4F9C-807F-7B9DA6F6E1A3}" dt="2026-03-09T22:03:44.935" v="2491" actId="26606"/>
          <ac:spMkLst>
            <pc:docMk/>
            <pc:sldMk cId="1913899400" sldId="268"/>
            <ac:spMk id="3" creationId="{D424F840-7D98-9E20-3796-852CAF098256}"/>
          </ac:spMkLst>
        </pc:spChg>
        <pc:spChg chg="add">
          <ac:chgData name="Maria Filipova" userId="27b48bae9ec896d9" providerId="LiveId" clId="{2B7017B8-674F-4F9C-807F-7B9DA6F6E1A3}" dt="2026-03-09T22:03:44.935" v="2491" actId="26606"/>
          <ac:spMkLst>
            <pc:docMk/>
            <pc:sldMk cId="1913899400" sldId="268"/>
            <ac:spMk id="45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3:44.935" v="2491" actId="26606"/>
          <ac:spMkLst>
            <pc:docMk/>
            <pc:sldMk cId="1913899400" sldId="268"/>
            <ac:spMk id="47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3:44.935" v="2491" actId="26606"/>
          <ac:grpSpMkLst>
            <pc:docMk/>
            <pc:sldMk cId="1913899400" sldId="268"/>
            <ac:grpSpMk id="51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6:21.352" v="2506"/>
          <ac:picMkLst>
            <pc:docMk/>
            <pc:sldMk cId="1913899400" sldId="268"/>
            <ac:picMk id="4" creationId="{8B0DF055-10F2-48A6-D3FA-804287A65146}"/>
          </ac:picMkLst>
        </pc:picChg>
      </pc:sldChg>
      <pc:sldChg chg="addSp delSp modSp add mod setBg">
        <pc:chgData name="Maria Filipova" userId="27b48bae9ec896d9" providerId="LiveId" clId="{2B7017B8-674F-4F9C-807F-7B9DA6F6E1A3}" dt="2026-03-09T22:03:55.578" v="2492" actId="26606"/>
        <pc:sldMkLst>
          <pc:docMk/>
          <pc:sldMk cId="3604184431" sldId="269"/>
        </pc:sldMkLst>
        <pc:spChg chg="mod">
          <ac:chgData name="Maria Filipova" userId="27b48bae9ec896d9" providerId="LiveId" clId="{2B7017B8-674F-4F9C-807F-7B9DA6F6E1A3}" dt="2026-03-09T22:03:55.578" v="2492" actId="26606"/>
          <ac:spMkLst>
            <pc:docMk/>
            <pc:sldMk cId="3604184431" sldId="269"/>
            <ac:spMk id="2" creationId="{367317EC-248D-8958-3B46-2072D99F2FB5}"/>
          </ac:spMkLst>
        </pc:spChg>
        <pc:spChg chg="mod">
          <ac:chgData name="Maria Filipova" userId="27b48bae9ec896d9" providerId="LiveId" clId="{2B7017B8-674F-4F9C-807F-7B9DA6F6E1A3}" dt="2026-03-09T22:03:55.578" v="2492" actId="26606"/>
          <ac:spMkLst>
            <pc:docMk/>
            <pc:sldMk cId="3604184431" sldId="269"/>
            <ac:spMk id="3" creationId="{1D7C7E58-6F86-ABDB-512B-65CDB0FFB0B1}"/>
          </ac:spMkLst>
        </pc:spChg>
        <pc:spChg chg="add">
          <ac:chgData name="Maria Filipova" userId="27b48bae9ec896d9" providerId="LiveId" clId="{2B7017B8-674F-4F9C-807F-7B9DA6F6E1A3}" dt="2026-03-09T22:03:55.578" v="2492" actId="26606"/>
          <ac:spMkLst>
            <pc:docMk/>
            <pc:sldMk cId="3604184431" sldId="269"/>
            <ac:spMk id="45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3:55.578" v="2492" actId="26606"/>
          <ac:spMkLst>
            <pc:docMk/>
            <pc:sldMk cId="3604184431" sldId="269"/>
            <ac:spMk id="47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3:55.578" v="2492" actId="26606"/>
          <ac:grpSpMkLst>
            <pc:docMk/>
            <pc:sldMk cId="3604184431" sldId="269"/>
            <ac:grpSpMk id="51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0:30.857" v="2429"/>
          <ac:picMkLst>
            <pc:docMk/>
            <pc:sldMk cId="3604184431" sldId="269"/>
            <ac:picMk id="4" creationId="{A5C2987F-8E11-EEB2-E5D5-8D24B5E9F2CD}"/>
          </ac:picMkLst>
        </pc:picChg>
      </pc:sldChg>
      <pc:sldChg chg="addSp delSp modSp add mod setBg">
        <pc:chgData name="Maria Filipova" userId="27b48bae9ec896d9" providerId="LiveId" clId="{2B7017B8-674F-4F9C-807F-7B9DA6F6E1A3}" dt="2026-03-09T22:04:03.866" v="2493" actId="26606"/>
        <pc:sldMkLst>
          <pc:docMk/>
          <pc:sldMk cId="1917914995" sldId="270"/>
        </pc:sldMkLst>
        <pc:spChg chg="mod">
          <ac:chgData name="Maria Filipova" userId="27b48bae9ec896d9" providerId="LiveId" clId="{2B7017B8-674F-4F9C-807F-7B9DA6F6E1A3}" dt="2026-03-09T22:04:03.866" v="2493" actId="26606"/>
          <ac:spMkLst>
            <pc:docMk/>
            <pc:sldMk cId="1917914995" sldId="270"/>
            <ac:spMk id="2" creationId="{80969605-E8CC-17F7-13C2-3173846D009D}"/>
          </ac:spMkLst>
        </pc:spChg>
        <pc:spChg chg="mod">
          <ac:chgData name="Maria Filipova" userId="27b48bae9ec896d9" providerId="LiveId" clId="{2B7017B8-674F-4F9C-807F-7B9DA6F6E1A3}" dt="2026-03-09T22:04:03.866" v="2493" actId="26606"/>
          <ac:spMkLst>
            <pc:docMk/>
            <pc:sldMk cId="1917914995" sldId="270"/>
            <ac:spMk id="3" creationId="{95D10362-8596-D4D1-52D9-66A289219169}"/>
          </ac:spMkLst>
        </pc:spChg>
        <pc:spChg chg="add">
          <ac:chgData name="Maria Filipova" userId="27b48bae9ec896d9" providerId="LiveId" clId="{2B7017B8-674F-4F9C-807F-7B9DA6F6E1A3}" dt="2026-03-09T22:04:03.866" v="2493" actId="26606"/>
          <ac:spMkLst>
            <pc:docMk/>
            <pc:sldMk cId="1917914995" sldId="270"/>
            <ac:spMk id="45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4:03.866" v="2493" actId="26606"/>
          <ac:spMkLst>
            <pc:docMk/>
            <pc:sldMk cId="1917914995" sldId="270"/>
            <ac:spMk id="47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4:03.866" v="2493" actId="26606"/>
          <ac:grpSpMkLst>
            <pc:docMk/>
            <pc:sldMk cId="1917914995" sldId="270"/>
            <ac:grpSpMk id="51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0:34.068" v="2430"/>
          <ac:picMkLst>
            <pc:docMk/>
            <pc:sldMk cId="1917914995" sldId="270"/>
            <ac:picMk id="4" creationId="{45F2C924-3664-410E-B654-1EC9F8354868}"/>
          </ac:picMkLst>
        </pc:picChg>
      </pc:sldChg>
      <pc:sldChg chg="addSp delSp modSp new mod setBg">
        <pc:chgData name="Maria Filipova" userId="27b48bae9ec896d9" providerId="LiveId" clId="{2B7017B8-674F-4F9C-807F-7B9DA6F6E1A3}" dt="2026-03-09T22:05:22.206" v="2502" actId="26606"/>
        <pc:sldMkLst>
          <pc:docMk/>
          <pc:sldMk cId="1389145221" sldId="271"/>
        </pc:sldMkLst>
        <pc:spChg chg="mod">
          <ac:chgData name="Maria Filipova" userId="27b48bae9ec896d9" providerId="LiveId" clId="{2B7017B8-674F-4F9C-807F-7B9DA6F6E1A3}" dt="2026-03-09T22:05:22.206" v="2502" actId="26606"/>
          <ac:spMkLst>
            <pc:docMk/>
            <pc:sldMk cId="1389145221" sldId="271"/>
            <ac:spMk id="2" creationId="{623F975A-76D2-9A16-FECF-592A1730A107}"/>
          </ac:spMkLst>
        </pc:spChg>
        <pc:spChg chg="add">
          <ac:chgData name="Maria Filipova" userId="27b48bae9ec896d9" providerId="LiveId" clId="{2B7017B8-674F-4F9C-807F-7B9DA6F6E1A3}" dt="2026-03-09T22:05:22.206" v="2502" actId="26606"/>
          <ac:spMkLst>
            <pc:docMk/>
            <pc:sldMk cId="1389145221" sldId="271"/>
            <ac:spMk id="11" creationId="{F966DD2F-FBF5-41CE-A3F4-565352D95DC3}"/>
          </ac:spMkLst>
        </pc:spChg>
        <pc:spChg chg="add">
          <ac:chgData name="Maria Filipova" userId="27b48bae9ec896d9" providerId="LiveId" clId="{2B7017B8-674F-4F9C-807F-7B9DA6F6E1A3}" dt="2026-03-09T22:05:22.206" v="2502" actId="26606"/>
          <ac:spMkLst>
            <pc:docMk/>
            <pc:sldMk cId="1389145221" sldId="271"/>
            <ac:spMk id="13" creationId="{F46FCE2B-F2D2-466E-B0AA-8E341DB4981E}"/>
          </ac:spMkLst>
        </pc:spChg>
        <pc:spChg chg="add">
          <ac:chgData name="Maria Filipova" userId="27b48bae9ec896d9" providerId="LiveId" clId="{2B7017B8-674F-4F9C-807F-7B9DA6F6E1A3}" dt="2026-03-09T22:05:22.206" v="2502" actId="26606"/>
          <ac:spMkLst>
            <pc:docMk/>
            <pc:sldMk cId="1389145221" sldId="271"/>
            <ac:spMk id="15" creationId="{2BD31C98-199A-4722-A1A5-4393A43E740B}"/>
          </ac:spMkLst>
        </pc:spChg>
        <pc:graphicFrameChg chg="add mod ord modGraphic">
          <ac:chgData name="Maria Filipova" userId="27b48bae9ec896d9" providerId="LiveId" clId="{2B7017B8-674F-4F9C-807F-7B9DA6F6E1A3}" dt="2026-03-09T22:05:22.206" v="2502" actId="26606"/>
          <ac:graphicFrameMkLst>
            <pc:docMk/>
            <pc:sldMk cId="1389145221" sldId="271"/>
            <ac:graphicFrameMk id="5" creationId="{C7BB14B0-2217-4B24-A6BD-ECB43FB93CCE}"/>
          </ac:graphicFrameMkLst>
        </pc:graphicFrameChg>
        <pc:picChg chg="add mod">
          <ac:chgData name="Maria Filipova" userId="27b48bae9ec896d9" providerId="LiveId" clId="{2B7017B8-674F-4F9C-807F-7B9DA6F6E1A3}" dt="2026-03-09T22:01:02.329" v="2438"/>
          <ac:picMkLst>
            <pc:docMk/>
            <pc:sldMk cId="1389145221" sldId="271"/>
            <ac:picMk id="6" creationId="{FC44F2BD-697E-B9EC-A79C-948D00C5A61D}"/>
          </ac:picMkLst>
        </pc:picChg>
      </pc:sldChg>
      <pc:sldChg chg="addSp modSp new mod setBg">
        <pc:chgData name="Maria Filipova" userId="27b48bae9ec896d9" providerId="LiveId" clId="{2B7017B8-674F-4F9C-807F-7B9DA6F6E1A3}" dt="2026-03-09T22:05:41.514" v="2503" actId="26606"/>
        <pc:sldMkLst>
          <pc:docMk/>
          <pc:sldMk cId="1360654584" sldId="272"/>
        </pc:sldMkLst>
        <pc:spChg chg="mod">
          <ac:chgData name="Maria Filipova" userId="27b48bae9ec896d9" providerId="LiveId" clId="{2B7017B8-674F-4F9C-807F-7B9DA6F6E1A3}" dt="2026-03-09T22:05:41.514" v="2503" actId="26606"/>
          <ac:spMkLst>
            <pc:docMk/>
            <pc:sldMk cId="1360654584" sldId="272"/>
            <ac:spMk id="2" creationId="{068E33A0-42FD-AE32-BA64-DF2290A5CC40}"/>
          </ac:spMkLst>
        </pc:spChg>
        <pc:spChg chg="mod">
          <ac:chgData name="Maria Filipova" userId="27b48bae9ec896d9" providerId="LiveId" clId="{2B7017B8-674F-4F9C-807F-7B9DA6F6E1A3}" dt="2026-03-09T22:05:41.514" v="2503" actId="26606"/>
          <ac:spMkLst>
            <pc:docMk/>
            <pc:sldMk cId="1360654584" sldId="272"/>
            <ac:spMk id="3" creationId="{BB56F770-7EF5-E832-2715-345ECAF90042}"/>
          </ac:spMkLst>
        </pc:spChg>
        <pc:spChg chg="add">
          <ac:chgData name="Maria Filipova" userId="27b48bae9ec896d9" providerId="LiveId" clId="{2B7017B8-674F-4F9C-807F-7B9DA6F6E1A3}" dt="2026-03-09T22:05:41.514" v="2503" actId="26606"/>
          <ac:spMkLst>
            <pc:docMk/>
            <pc:sldMk cId="1360654584" sldId="272"/>
            <ac:spMk id="9" creationId="{CD306B45-25EE-434D-ABA9-A27B79320CFF}"/>
          </ac:spMkLst>
        </pc:spChg>
        <pc:spChg chg="add">
          <ac:chgData name="Maria Filipova" userId="27b48bae9ec896d9" providerId="LiveId" clId="{2B7017B8-674F-4F9C-807F-7B9DA6F6E1A3}" dt="2026-03-09T22:05:41.514" v="2503" actId="26606"/>
          <ac:spMkLst>
            <pc:docMk/>
            <pc:sldMk cId="1360654584" sldId="272"/>
            <ac:spMk id="11" creationId="{0A42F85E-4939-431E-8B4A-EC07C8E0AB65}"/>
          </ac:spMkLst>
        </pc:spChg>
        <pc:grpChg chg="add">
          <ac:chgData name="Maria Filipova" userId="27b48bae9ec896d9" providerId="LiveId" clId="{2B7017B8-674F-4F9C-807F-7B9DA6F6E1A3}" dt="2026-03-09T22:05:41.514" v="2503" actId="26606"/>
          <ac:grpSpMkLst>
            <pc:docMk/>
            <pc:sldMk cId="1360654584" sldId="272"/>
            <ac:grpSpMk id="15" creationId="{5D2B17EF-74EB-4C33-B2E2-8E727B2E7D68}"/>
          </ac:grpSpMkLst>
        </pc:grpChg>
        <pc:picChg chg="add mod">
          <ac:chgData name="Maria Filipova" userId="27b48bae9ec896d9" providerId="LiveId" clId="{2B7017B8-674F-4F9C-807F-7B9DA6F6E1A3}" dt="2026-03-09T22:01:06.438" v="2439"/>
          <ac:picMkLst>
            <pc:docMk/>
            <pc:sldMk cId="1360654584" sldId="272"/>
            <ac:picMk id="4" creationId="{4C56D3B4-2AD2-3286-C410-6F573C6AA65C}"/>
          </ac:picMkLst>
        </pc:picChg>
        <pc:cxnChg chg="add">
          <ac:chgData name="Maria Filipova" userId="27b48bae9ec896d9" providerId="LiveId" clId="{2B7017B8-674F-4F9C-807F-7B9DA6F6E1A3}" dt="2026-03-09T22:05:41.514" v="2503" actId="26606"/>
          <ac:cxnSpMkLst>
            <pc:docMk/>
            <pc:sldMk cId="1360654584" sldId="272"/>
            <ac:cxnSpMk id="13" creationId="{27EBB3F9-D6F7-4F6A-8843-9FEBA15E4969}"/>
          </ac:cxnSpMkLst>
        </pc:cxnChg>
      </pc:sldChg>
      <pc:sldChg chg="addSp delSp modSp new mod setBg">
        <pc:chgData name="Maria Filipova" userId="27b48bae9ec896d9" providerId="LiveId" clId="{2B7017B8-674F-4F9C-807F-7B9DA6F6E1A3}" dt="2026-03-09T22:05:15.276" v="2501" actId="26606"/>
        <pc:sldMkLst>
          <pc:docMk/>
          <pc:sldMk cId="3682064172" sldId="273"/>
        </pc:sldMkLst>
        <pc:spChg chg="mod">
          <ac:chgData name="Maria Filipova" userId="27b48bae9ec896d9" providerId="LiveId" clId="{2B7017B8-674F-4F9C-807F-7B9DA6F6E1A3}" dt="2026-03-09T22:05:15.276" v="2501" actId="26606"/>
          <ac:spMkLst>
            <pc:docMk/>
            <pc:sldMk cId="3682064172" sldId="273"/>
            <ac:spMk id="2" creationId="{393776DB-1A0F-D2B8-EECE-0CEFB586B134}"/>
          </ac:spMkLst>
        </pc:spChg>
        <pc:spChg chg="add">
          <ac:chgData name="Maria Filipova" userId="27b48bae9ec896d9" providerId="LiveId" clId="{2B7017B8-674F-4F9C-807F-7B9DA6F6E1A3}" dt="2026-03-09T22:05:15.276" v="2501" actId="26606"/>
          <ac:spMkLst>
            <pc:docMk/>
            <pc:sldMk cId="3682064172" sldId="273"/>
            <ac:spMk id="10" creationId="{F966DD2F-FBF5-41CE-A3F4-565352D95DC3}"/>
          </ac:spMkLst>
        </pc:spChg>
        <pc:spChg chg="add">
          <ac:chgData name="Maria Filipova" userId="27b48bae9ec896d9" providerId="LiveId" clId="{2B7017B8-674F-4F9C-807F-7B9DA6F6E1A3}" dt="2026-03-09T22:05:15.276" v="2501" actId="26606"/>
          <ac:spMkLst>
            <pc:docMk/>
            <pc:sldMk cId="3682064172" sldId="273"/>
            <ac:spMk id="12" creationId="{F46FCE2B-F2D2-466E-B0AA-8E341DB4981E}"/>
          </ac:spMkLst>
        </pc:spChg>
        <pc:spChg chg="add">
          <ac:chgData name="Maria Filipova" userId="27b48bae9ec896d9" providerId="LiveId" clId="{2B7017B8-674F-4F9C-807F-7B9DA6F6E1A3}" dt="2026-03-09T22:05:15.276" v="2501" actId="26606"/>
          <ac:spMkLst>
            <pc:docMk/>
            <pc:sldMk cId="3682064172" sldId="273"/>
            <ac:spMk id="14" creationId="{2BD31C98-199A-4722-A1A5-4393A43E740B}"/>
          </ac:spMkLst>
        </pc:spChg>
        <pc:graphicFrameChg chg="add mod ord modGraphic">
          <ac:chgData name="Maria Filipova" userId="27b48bae9ec896d9" providerId="LiveId" clId="{2B7017B8-674F-4F9C-807F-7B9DA6F6E1A3}" dt="2026-03-09T22:05:15.276" v="2501" actId="26606"/>
          <ac:graphicFrameMkLst>
            <pc:docMk/>
            <pc:sldMk cId="3682064172" sldId="273"/>
            <ac:graphicFrameMk id="4" creationId="{B2B09944-91F5-BA24-F5E1-773D235F5996}"/>
          </ac:graphicFrameMkLst>
        </pc:graphicFrameChg>
        <pc:picChg chg="add mod">
          <ac:chgData name="Maria Filipova" userId="27b48bae9ec896d9" providerId="LiveId" clId="{2B7017B8-674F-4F9C-807F-7B9DA6F6E1A3}" dt="2026-03-09T22:00:59.477" v="2437"/>
          <ac:picMkLst>
            <pc:docMk/>
            <pc:sldMk cId="3682064172" sldId="273"/>
            <ac:picMk id="5" creationId="{34AED241-1602-947B-A000-B67D3EBD6064}"/>
          </ac:picMkLst>
        </pc:picChg>
      </pc:sldChg>
      <pc:sldChg chg="addSp delSp modSp new mod setBg modClrScheme addAnim chgLayout">
        <pc:chgData name="Maria Filipova" userId="27b48bae9ec896d9" providerId="LiveId" clId="{2B7017B8-674F-4F9C-807F-7B9DA6F6E1A3}" dt="2026-03-09T22:04:12.735" v="2495"/>
        <pc:sldMkLst>
          <pc:docMk/>
          <pc:sldMk cId="982883613" sldId="274"/>
        </pc:sldMkLst>
        <pc:spChg chg="add mod ord">
          <ac:chgData name="Maria Filipova" userId="27b48bae9ec896d9" providerId="LiveId" clId="{2B7017B8-674F-4F9C-807F-7B9DA6F6E1A3}" dt="2026-03-09T22:04:12.732" v="2494" actId="26606"/>
          <ac:spMkLst>
            <pc:docMk/>
            <pc:sldMk cId="982883613" sldId="274"/>
            <ac:spMk id="4" creationId="{ED830390-4B16-D768-7D38-BD7820602D2D}"/>
          </ac:spMkLst>
        </pc:spChg>
        <pc:spChg chg="add mod ord">
          <ac:chgData name="Maria Filipova" userId="27b48bae9ec896d9" providerId="LiveId" clId="{2B7017B8-674F-4F9C-807F-7B9DA6F6E1A3}" dt="2026-03-09T22:04:12.732" v="2494" actId="26606"/>
          <ac:spMkLst>
            <pc:docMk/>
            <pc:sldMk cId="982883613" sldId="274"/>
            <ac:spMk id="5" creationId="{C2AA8BE3-0EB5-8DC5-288F-BD8243AC7E7C}"/>
          </ac:spMkLst>
        </pc:spChg>
        <pc:spChg chg="add">
          <ac:chgData name="Maria Filipova" userId="27b48bae9ec896d9" providerId="LiveId" clId="{2B7017B8-674F-4F9C-807F-7B9DA6F6E1A3}" dt="2026-03-09T22:04:12.732" v="2494" actId="26606"/>
          <ac:spMkLst>
            <pc:docMk/>
            <pc:sldMk cId="982883613" sldId="274"/>
            <ac:spMk id="11" creationId="{57ABABA7-0420-4200-9B65-1C1967CE9373}"/>
          </ac:spMkLst>
        </pc:spChg>
        <pc:spChg chg="add">
          <ac:chgData name="Maria Filipova" userId="27b48bae9ec896d9" providerId="LiveId" clId="{2B7017B8-674F-4F9C-807F-7B9DA6F6E1A3}" dt="2026-03-09T22:04:12.732" v="2494" actId="26606"/>
          <ac:spMkLst>
            <pc:docMk/>
            <pc:sldMk cId="982883613" sldId="274"/>
            <ac:spMk id="13" creationId="{A317EBE3-FF86-4DA1-BC9A-331F7F2144E9}"/>
          </ac:spMkLst>
        </pc:spChg>
        <pc:grpChg chg="add">
          <ac:chgData name="Maria Filipova" userId="27b48bae9ec896d9" providerId="LiveId" clId="{2B7017B8-674F-4F9C-807F-7B9DA6F6E1A3}" dt="2026-03-09T22:04:12.732" v="2494" actId="26606"/>
          <ac:grpSpMkLst>
            <pc:docMk/>
            <pc:sldMk cId="982883613" sldId="274"/>
            <ac:grpSpMk id="15" creationId="{7A03E380-9CD1-4ABA-A763-9F9D252B8908}"/>
          </ac:grpSpMkLst>
        </pc:grpChg>
        <pc:picChg chg="add mod">
          <ac:chgData name="Maria Filipova" userId="27b48bae9ec896d9" providerId="LiveId" clId="{2B7017B8-674F-4F9C-807F-7B9DA6F6E1A3}" dt="2026-03-09T22:00:36.891" v="2431"/>
          <ac:picMkLst>
            <pc:docMk/>
            <pc:sldMk cId="982883613" sldId="274"/>
            <ac:picMk id="6" creationId="{F8C2BCAB-3B16-BC70-E62D-2A26C50737B2}"/>
          </ac:picMkLst>
        </pc:picChg>
        <pc:cxnChg chg="add">
          <ac:chgData name="Maria Filipova" userId="27b48bae9ec896d9" providerId="LiveId" clId="{2B7017B8-674F-4F9C-807F-7B9DA6F6E1A3}" dt="2026-03-09T22:04:12.732" v="2494" actId="26606"/>
          <ac:cxnSpMkLst>
            <pc:docMk/>
            <pc:sldMk cId="982883613" sldId="274"/>
            <ac:cxnSpMk id="29" creationId="{34D43EC1-35FA-4FC3-8526-F655CEB09D9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9FA0C-8BA7-2442-AE2E-E041E3BA7A23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88770434-2E7B-F44D-BE2F-6720EB0CC38C}">
      <dgm:prSet phldrT="[Text]" custT="1"/>
      <dgm:spPr/>
      <dgm:t>
        <a:bodyPr/>
        <a:lstStyle/>
        <a:p>
          <a:r>
            <a:rPr lang="sk-SK" sz="1100" b="1" i="0" dirty="0">
              <a:latin typeface="Raleway" pitchFamily="2" charset="0"/>
            </a:rPr>
            <a:t>Volené orgány- </a:t>
          </a:r>
          <a:r>
            <a:rPr lang="sk-SK" sz="800" b="0" i="0" dirty="0">
              <a:latin typeface="Raleway" pitchFamily="2" charset="0"/>
            </a:rPr>
            <a:t>Zastupiteľstvo BSK, komisie zastupiteľstva </a:t>
          </a:r>
        </a:p>
      </dgm:t>
    </dgm:pt>
    <dgm:pt modelId="{9504CD4E-0E64-3A4A-BE83-76E4B9BAA687}" type="parTrans" cxnId="{2BD82DF0-3541-134A-AD09-381C5B349808}">
      <dgm:prSet/>
      <dgm:spPr/>
      <dgm:t>
        <a:bodyPr/>
        <a:lstStyle/>
        <a:p>
          <a:endParaRPr lang="sk-SK" b="0" i="0">
            <a:latin typeface="Raleway" pitchFamily="2" charset="0"/>
          </a:endParaRPr>
        </a:p>
      </dgm:t>
    </dgm:pt>
    <dgm:pt modelId="{F6FEFD88-64DA-1041-82E0-AABBC23AFE60}" type="sibTrans" cxnId="{2BD82DF0-3541-134A-AD09-381C5B349808}">
      <dgm:prSet/>
      <dgm:spPr/>
      <dgm:t>
        <a:bodyPr/>
        <a:lstStyle/>
        <a:p>
          <a:endParaRPr lang="sk-SK" b="0" i="0">
            <a:latin typeface="Raleway" pitchFamily="2" charset="0"/>
          </a:endParaRPr>
        </a:p>
      </dgm:t>
    </dgm:pt>
    <dgm:pt modelId="{A0EF6561-A10A-4A46-99D2-D6C2328E8842}">
      <dgm:prSet phldrT="[Text]" custT="1"/>
      <dgm:spPr/>
      <dgm:t>
        <a:bodyPr/>
        <a:lstStyle/>
        <a:p>
          <a:r>
            <a:rPr lang="sk-SK" sz="1100" b="1" i="0" dirty="0">
              <a:latin typeface="Raleway" pitchFamily="2" charset="0"/>
            </a:rPr>
            <a:t>Predseda samosprávneho kraja</a:t>
          </a:r>
        </a:p>
      </dgm:t>
    </dgm:pt>
    <dgm:pt modelId="{73C7073A-0727-F448-8D8A-B6E0016B259D}" type="parTrans" cxnId="{E12AF7D6-F946-9E48-AA91-03A5F3798FC9}">
      <dgm:prSet/>
      <dgm:spPr/>
      <dgm:t>
        <a:bodyPr/>
        <a:lstStyle/>
        <a:p>
          <a:endParaRPr lang="sk-SK" sz="1100" b="0" i="0">
            <a:latin typeface="Raleway" pitchFamily="2" charset="0"/>
          </a:endParaRPr>
        </a:p>
      </dgm:t>
    </dgm:pt>
    <dgm:pt modelId="{528E3D58-CA3D-5B48-AD58-46A492E4B968}" type="sibTrans" cxnId="{E12AF7D6-F946-9E48-AA91-03A5F3798FC9}">
      <dgm:prSet/>
      <dgm:spPr/>
      <dgm:t>
        <a:bodyPr/>
        <a:lstStyle/>
        <a:p>
          <a:endParaRPr lang="sk-SK" b="0" i="0">
            <a:latin typeface="Raleway" pitchFamily="2" charset="0"/>
          </a:endParaRPr>
        </a:p>
      </dgm:t>
    </dgm:pt>
    <dgm:pt modelId="{E2CC286A-62C9-4948-BFD5-3D33FB095047}">
      <dgm:prSet custT="1"/>
      <dgm:spPr/>
      <dgm:t>
        <a:bodyPr/>
        <a:lstStyle/>
        <a:p>
          <a:r>
            <a:rPr lang="sk-SK" sz="1100" b="1" i="0" dirty="0">
              <a:latin typeface="Raleway" pitchFamily="2" charset="0"/>
            </a:rPr>
            <a:t>Riadiaci výbor v zložení:  </a:t>
          </a:r>
          <a:r>
            <a:rPr lang="sk-SK" sz="1100" b="0" i="0" dirty="0">
              <a:solidFill>
                <a:srgbClr val="00B0F0"/>
              </a:solidFill>
              <a:latin typeface="Raleway" pitchFamily="2" charset="0"/>
            </a:rPr>
            <a:t>garant - </a:t>
          </a:r>
          <a:r>
            <a:rPr lang="sk-SK" sz="1100" b="1" i="0" dirty="0">
              <a:latin typeface="Raleway" pitchFamily="2" charset="0"/>
            </a:rPr>
            <a:t> </a:t>
          </a:r>
          <a:r>
            <a:rPr lang="sk-SK" sz="1100" b="0" i="0" dirty="0">
              <a:latin typeface="Raleway" pitchFamily="2" charset="0"/>
            </a:rPr>
            <a:t>vedúci odboru SV; </a:t>
          </a:r>
          <a:r>
            <a:rPr lang="sk-SK" sz="1100" b="0" i="0" dirty="0">
              <a:solidFill>
                <a:srgbClr val="00B0F0"/>
              </a:solidFill>
              <a:latin typeface="Raleway" pitchFamily="2" charset="0"/>
            </a:rPr>
            <a:t>Koordinátorka -  </a:t>
          </a:r>
          <a:r>
            <a:rPr lang="sk-SK" sz="1100" b="0" i="0" dirty="0">
              <a:latin typeface="Raleway" pitchFamily="2" charset="0"/>
            </a:rPr>
            <a:t>zástupkyňa OSV; </a:t>
          </a:r>
          <a:r>
            <a:rPr lang="sk-SK" sz="1100" b="0" i="0" dirty="0">
              <a:solidFill>
                <a:srgbClr val="00B0F0"/>
              </a:solidFill>
              <a:latin typeface="Raleway" pitchFamily="2" charset="0"/>
            </a:rPr>
            <a:t>Vedúci pracovných skupín</a:t>
          </a:r>
        </a:p>
      </dgm:t>
    </dgm:pt>
    <dgm:pt modelId="{33857D5F-EE56-CA4E-8B87-63D870F422B3}" type="parTrans" cxnId="{2FB476DE-1D8D-414C-991C-9BA8A2568078}">
      <dgm:prSet/>
      <dgm:spPr/>
      <dgm:t>
        <a:bodyPr/>
        <a:lstStyle/>
        <a:p>
          <a:endParaRPr lang="sk-SK" sz="1100" b="0" i="0">
            <a:latin typeface="Raleway" pitchFamily="2" charset="0"/>
          </a:endParaRPr>
        </a:p>
      </dgm:t>
    </dgm:pt>
    <dgm:pt modelId="{E73BF573-9E40-0F45-963E-31D84F69C620}" type="sibTrans" cxnId="{2FB476DE-1D8D-414C-991C-9BA8A2568078}">
      <dgm:prSet/>
      <dgm:spPr/>
      <dgm:t>
        <a:bodyPr/>
        <a:lstStyle/>
        <a:p>
          <a:endParaRPr lang="sk-SK" b="0" i="0">
            <a:latin typeface="Raleway" pitchFamily="2" charset="0"/>
          </a:endParaRPr>
        </a:p>
      </dgm:t>
    </dgm:pt>
    <dgm:pt modelId="{8AD9234D-BF9C-2849-A697-BE38C904523F}">
      <dgm:prSet custT="1"/>
      <dgm:spPr/>
      <dgm:t>
        <a:bodyPr/>
        <a:lstStyle/>
        <a:p>
          <a:r>
            <a:rPr lang="sk-SK" sz="1100" b="0" i="0" dirty="0">
              <a:latin typeface="Raleway" pitchFamily="2" charset="0"/>
            </a:rPr>
            <a:t>Pracovná skupina: </a:t>
          </a:r>
          <a:r>
            <a:rPr lang="sk-SK" sz="1100" b="1" i="0" dirty="0">
              <a:latin typeface="Raleway" pitchFamily="2" charset="0"/>
            </a:rPr>
            <a:t>Seniori</a:t>
          </a:r>
          <a:endParaRPr lang="sk-SK" sz="1100" b="1" i="1" dirty="0">
            <a:latin typeface="Raleway" pitchFamily="2" charset="0"/>
          </a:endParaRPr>
        </a:p>
      </dgm:t>
    </dgm:pt>
    <dgm:pt modelId="{613E2366-E27F-F049-9629-AA9ABCA8BE66}" type="parTrans" cxnId="{38C0242F-D6AE-4A4B-AD0C-6239B9F43BBC}">
      <dgm:prSet/>
      <dgm:spPr/>
      <dgm:t>
        <a:bodyPr/>
        <a:lstStyle/>
        <a:p>
          <a:endParaRPr lang="sk-SK" sz="1100" b="0" i="0">
            <a:latin typeface="Raleway" pitchFamily="2" charset="0"/>
          </a:endParaRPr>
        </a:p>
      </dgm:t>
    </dgm:pt>
    <dgm:pt modelId="{F14F9429-40F4-F84B-9BB8-DE3C6BC44A7E}" type="sibTrans" cxnId="{38C0242F-D6AE-4A4B-AD0C-6239B9F43BBC}">
      <dgm:prSet/>
      <dgm:spPr/>
      <dgm:t>
        <a:bodyPr/>
        <a:lstStyle/>
        <a:p>
          <a:endParaRPr lang="sk-SK" b="0" i="0">
            <a:latin typeface="Raleway" pitchFamily="2" charset="0"/>
          </a:endParaRPr>
        </a:p>
      </dgm:t>
    </dgm:pt>
    <dgm:pt modelId="{DB7CB0E5-0C26-4E11-A0A6-AEE1599B853A}">
      <dgm:prSet custT="1"/>
      <dgm:spPr/>
      <dgm:t>
        <a:bodyPr/>
        <a:lstStyle/>
        <a:p>
          <a:r>
            <a:rPr lang="sk-SK" sz="900" b="1" dirty="0"/>
            <a:t>Komisie </a:t>
          </a:r>
          <a:r>
            <a:rPr lang="sk-SK" sz="900" dirty="0"/>
            <a:t>:</a:t>
          </a:r>
        </a:p>
        <a:p>
          <a:r>
            <a:rPr lang="sk-SK" sz="900" dirty="0"/>
            <a:t>Komisia sociálnych vecí, komisia finančná</a:t>
          </a:r>
        </a:p>
      </dgm:t>
    </dgm:pt>
    <dgm:pt modelId="{2021C58E-DBD8-41CF-AAB7-95FE0E729BDB}" type="parTrans" cxnId="{C7B65C37-2AE3-423A-B8D4-4ABE01C1ADBE}">
      <dgm:prSet/>
      <dgm:spPr/>
      <dgm:t>
        <a:bodyPr/>
        <a:lstStyle/>
        <a:p>
          <a:endParaRPr lang="sk-SK"/>
        </a:p>
      </dgm:t>
    </dgm:pt>
    <dgm:pt modelId="{C9E56544-FB95-4FE2-B8AD-6B99B952403A}" type="sibTrans" cxnId="{C7B65C37-2AE3-423A-B8D4-4ABE01C1ADBE}">
      <dgm:prSet/>
      <dgm:spPr/>
      <dgm:t>
        <a:bodyPr/>
        <a:lstStyle/>
        <a:p>
          <a:endParaRPr lang="sk-SK"/>
        </a:p>
      </dgm:t>
    </dgm:pt>
    <dgm:pt modelId="{D86DB186-F7A6-47C4-940C-80FE88DDEAB2}">
      <dgm:prSet custT="1"/>
      <dgm:spPr/>
      <dgm:t>
        <a:bodyPr/>
        <a:lstStyle/>
        <a:p>
          <a:r>
            <a:rPr lang="sk-SK" sz="1000" b="0" i="0" dirty="0">
              <a:latin typeface="Raleway" pitchFamily="2" charset="0"/>
            </a:rPr>
            <a:t>Pracovná skupina: </a:t>
          </a:r>
          <a:r>
            <a:rPr lang="sk-SK" sz="1000" b="1" i="0" dirty="0">
              <a:latin typeface="Raleway" pitchFamily="2" charset="0"/>
            </a:rPr>
            <a:t>O</a:t>
          </a:r>
          <a:r>
            <a:rPr lang="sk-SK" sz="1000" b="1" i="1" dirty="0">
              <a:latin typeface="Raleway" pitchFamily="2" charset="0"/>
            </a:rPr>
            <a:t>soby  so zdravotným postihnutím</a:t>
          </a:r>
          <a:endParaRPr lang="sk-SK" sz="1000" dirty="0"/>
        </a:p>
      </dgm:t>
    </dgm:pt>
    <dgm:pt modelId="{224CA49B-99B9-4CFA-9D4D-2923D6A9AFA4}" type="parTrans" cxnId="{DF1371E6-4C93-4287-BC32-CAC9F81EF1E7}">
      <dgm:prSet/>
      <dgm:spPr/>
      <dgm:t>
        <a:bodyPr/>
        <a:lstStyle/>
        <a:p>
          <a:endParaRPr lang="sk-SK"/>
        </a:p>
      </dgm:t>
    </dgm:pt>
    <dgm:pt modelId="{D621BF08-2A54-4A1A-B235-5F8733B5B1E5}" type="sibTrans" cxnId="{DF1371E6-4C93-4287-BC32-CAC9F81EF1E7}">
      <dgm:prSet/>
      <dgm:spPr/>
      <dgm:t>
        <a:bodyPr/>
        <a:lstStyle/>
        <a:p>
          <a:endParaRPr lang="sk-SK"/>
        </a:p>
      </dgm:t>
    </dgm:pt>
    <dgm:pt modelId="{AE613C68-AA9E-490A-A5D6-0C0B46704712}">
      <dgm:prSet custT="1"/>
      <dgm:spPr/>
      <dgm:t>
        <a:bodyPr/>
        <a:lstStyle/>
        <a:p>
          <a:r>
            <a:rPr lang="sk-SK" sz="1000" dirty="0"/>
            <a:t>Pracovná skupina: </a:t>
          </a:r>
          <a:r>
            <a:rPr lang="sk-SK" sz="1000" b="1" dirty="0"/>
            <a:t>Rodiny s deťmi</a:t>
          </a:r>
        </a:p>
      </dgm:t>
    </dgm:pt>
    <dgm:pt modelId="{916A6317-2234-48D0-BA49-7446BBBEC391}" type="parTrans" cxnId="{4618FE60-829F-4CBD-95E6-EE9589823EAB}">
      <dgm:prSet/>
      <dgm:spPr/>
      <dgm:t>
        <a:bodyPr/>
        <a:lstStyle/>
        <a:p>
          <a:endParaRPr lang="sk-SK"/>
        </a:p>
      </dgm:t>
    </dgm:pt>
    <dgm:pt modelId="{84E450BA-4699-4D93-8836-1EFF347D0798}" type="sibTrans" cxnId="{4618FE60-829F-4CBD-95E6-EE9589823EAB}">
      <dgm:prSet/>
      <dgm:spPr/>
      <dgm:t>
        <a:bodyPr/>
        <a:lstStyle/>
        <a:p>
          <a:endParaRPr lang="sk-SK"/>
        </a:p>
      </dgm:t>
    </dgm:pt>
    <dgm:pt modelId="{4EADCB86-8FCF-4C6A-9135-7609BDA91D1E}">
      <dgm:prSet custT="1"/>
      <dgm:spPr/>
      <dgm:t>
        <a:bodyPr/>
        <a:lstStyle/>
        <a:p>
          <a:r>
            <a:rPr lang="sk-SK" sz="1100" b="0" i="0" dirty="0">
              <a:latin typeface="Raleway" pitchFamily="2" charset="0"/>
            </a:rPr>
            <a:t>Pracovná skupina: </a:t>
          </a:r>
          <a:r>
            <a:rPr lang="sk-SK" sz="1100" b="1" i="0" dirty="0">
              <a:latin typeface="Raleway" pitchFamily="2" charset="0"/>
            </a:rPr>
            <a:t>Osoby v nepriaznivej sociálnej situácii</a:t>
          </a:r>
          <a:endParaRPr lang="sk-SK" sz="1000" dirty="0"/>
        </a:p>
      </dgm:t>
    </dgm:pt>
    <dgm:pt modelId="{DC66FCA6-C32E-40EA-A04B-5FA8FC99D5CE}" type="parTrans" cxnId="{6D778FB6-97A6-4B38-B57D-658A49661F98}">
      <dgm:prSet/>
      <dgm:spPr/>
      <dgm:t>
        <a:bodyPr/>
        <a:lstStyle/>
        <a:p>
          <a:endParaRPr lang="sk-SK"/>
        </a:p>
      </dgm:t>
    </dgm:pt>
    <dgm:pt modelId="{98383D7C-92DB-4846-9466-3CEED965B0C4}" type="sibTrans" cxnId="{6D778FB6-97A6-4B38-B57D-658A49661F98}">
      <dgm:prSet/>
      <dgm:spPr/>
      <dgm:t>
        <a:bodyPr/>
        <a:lstStyle/>
        <a:p>
          <a:endParaRPr lang="sk-SK"/>
        </a:p>
      </dgm:t>
    </dgm:pt>
    <dgm:pt modelId="{453C85D8-C1B3-4F82-9DA1-1F8127458EE3}">
      <dgm:prSet custT="1"/>
      <dgm:spPr/>
      <dgm:t>
        <a:bodyPr/>
        <a:lstStyle/>
        <a:p>
          <a:r>
            <a:rPr lang="sk-SK" sz="1200" dirty="0"/>
            <a:t>Externí experti</a:t>
          </a:r>
        </a:p>
      </dgm:t>
    </dgm:pt>
    <dgm:pt modelId="{B3498CBF-805B-4BCC-B86B-49F3E8094063}" type="parTrans" cxnId="{56B691A1-F2F3-4185-9177-105268C98ABA}">
      <dgm:prSet/>
      <dgm:spPr/>
      <dgm:t>
        <a:bodyPr/>
        <a:lstStyle/>
        <a:p>
          <a:endParaRPr lang="sk-SK"/>
        </a:p>
      </dgm:t>
    </dgm:pt>
    <dgm:pt modelId="{ABC44885-B182-4A5F-9C2A-CB281125A356}" type="sibTrans" cxnId="{56B691A1-F2F3-4185-9177-105268C98ABA}">
      <dgm:prSet/>
      <dgm:spPr/>
      <dgm:t>
        <a:bodyPr/>
        <a:lstStyle/>
        <a:p>
          <a:endParaRPr lang="sk-SK"/>
        </a:p>
      </dgm:t>
    </dgm:pt>
    <dgm:pt modelId="{4BCEC943-8C8F-411A-8A38-61FE1F98849C}">
      <dgm:prSet custT="1"/>
      <dgm:spPr/>
      <dgm:t>
        <a:bodyPr/>
        <a:lstStyle/>
        <a:p>
          <a:r>
            <a:rPr lang="sk-SK" sz="1200" dirty="0" err="1"/>
            <a:t>Fókusova</a:t>
          </a:r>
          <a:r>
            <a:rPr lang="sk-SK" sz="1200" dirty="0"/>
            <a:t> skupina Starostovia</a:t>
          </a:r>
        </a:p>
      </dgm:t>
    </dgm:pt>
    <dgm:pt modelId="{D0EEE01D-841E-425D-98E1-9B67EB4BAC11}" type="parTrans" cxnId="{D76189A8-CFB3-4D06-A63D-4AB7934E2706}">
      <dgm:prSet/>
      <dgm:spPr/>
      <dgm:t>
        <a:bodyPr/>
        <a:lstStyle/>
        <a:p>
          <a:endParaRPr lang="sk-SK"/>
        </a:p>
      </dgm:t>
    </dgm:pt>
    <dgm:pt modelId="{88C51CC2-9BB8-45B5-8247-992458B2485A}" type="sibTrans" cxnId="{D76189A8-CFB3-4D06-A63D-4AB7934E2706}">
      <dgm:prSet/>
      <dgm:spPr/>
      <dgm:t>
        <a:bodyPr/>
        <a:lstStyle/>
        <a:p>
          <a:endParaRPr lang="sk-SK"/>
        </a:p>
      </dgm:t>
    </dgm:pt>
    <dgm:pt modelId="{03BD5088-F42C-4EEE-9786-6E39D75162A5}">
      <dgm:prSet custT="1"/>
      <dgm:spPr/>
      <dgm:t>
        <a:bodyPr/>
        <a:lstStyle/>
        <a:p>
          <a:r>
            <a:rPr lang="sk-SK" sz="1100" dirty="0" err="1"/>
            <a:t>Fokusova</a:t>
          </a:r>
          <a:r>
            <a:rPr lang="sk-SK" sz="1100" dirty="0"/>
            <a:t> skupina SZS</a:t>
          </a:r>
        </a:p>
      </dgm:t>
    </dgm:pt>
    <dgm:pt modelId="{F4A05218-A60E-4DA3-A72F-B7ABCE7EE481}" type="parTrans" cxnId="{86287E34-5E77-4F37-B90E-244FA77CDA0F}">
      <dgm:prSet/>
      <dgm:spPr/>
      <dgm:t>
        <a:bodyPr/>
        <a:lstStyle/>
        <a:p>
          <a:endParaRPr lang="sk-SK"/>
        </a:p>
      </dgm:t>
    </dgm:pt>
    <dgm:pt modelId="{7BB7EDD5-6331-4EC0-857B-D955E9F01080}" type="sibTrans" cxnId="{86287E34-5E77-4F37-B90E-244FA77CDA0F}">
      <dgm:prSet/>
      <dgm:spPr/>
      <dgm:t>
        <a:bodyPr/>
        <a:lstStyle/>
        <a:p>
          <a:endParaRPr lang="sk-SK"/>
        </a:p>
      </dgm:t>
    </dgm:pt>
    <dgm:pt modelId="{D303AE8B-5383-7546-AE61-F8E33EF3F933}" type="pres">
      <dgm:prSet presAssocID="{0399FA0C-8BA7-2442-AE2E-E041E3BA7A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C55F498-F9D4-884B-B038-2D604886B3ED}" type="pres">
      <dgm:prSet presAssocID="{88770434-2E7B-F44D-BE2F-6720EB0CC38C}" presName="hierRoot1" presStyleCnt="0"/>
      <dgm:spPr/>
    </dgm:pt>
    <dgm:pt modelId="{05374FA7-F8FC-9E4C-8E75-3896EDF61E48}" type="pres">
      <dgm:prSet presAssocID="{88770434-2E7B-F44D-BE2F-6720EB0CC38C}" presName="composite" presStyleCnt="0"/>
      <dgm:spPr/>
    </dgm:pt>
    <dgm:pt modelId="{BCF28956-1C5A-C248-B9A5-B57D289E1184}" type="pres">
      <dgm:prSet presAssocID="{88770434-2E7B-F44D-BE2F-6720EB0CC38C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56946B0D-7D5F-AD41-B311-506BF4BB636C}" type="pres">
      <dgm:prSet presAssocID="{88770434-2E7B-F44D-BE2F-6720EB0CC38C}" presName="text" presStyleLbl="fgAcc0" presStyleIdx="0" presStyleCnt="2" custScaleX="205987" custScaleY="60319">
        <dgm:presLayoutVars>
          <dgm:chPref val="3"/>
        </dgm:presLayoutVars>
      </dgm:prSet>
      <dgm:spPr/>
    </dgm:pt>
    <dgm:pt modelId="{1AAAFAB7-CFD6-AB47-B486-2F188F395B55}" type="pres">
      <dgm:prSet presAssocID="{88770434-2E7B-F44D-BE2F-6720EB0CC38C}" presName="hierChild2" presStyleCnt="0"/>
      <dgm:spPr/>
    </dgm:pt>
    <dgm:pt modelId="{03B7684B-4703-CE45-8A70-8211B89ED5E7}" type="pres">
      <dgm:prSet presAssocID="{73C7073A-0727-F448-8D8A-B6E0016B259D}" presName="Name10" presStyleLbl="parChTrans1D2" presStyleIdx="0" presStyleCnt="1" custSzY="257161"/>
      <dgm:spPr/>
    </dgm:pt>
    <dgm:pt modelId="{915FAA62-45E0-9C49-90BA-4A8DE0831662}" type="pres">
      <dgm:prSet presAssocID="{A0EF6561-A10A-4A46-99D2-D6C2328E8842}" presName="hierRoot2" presStyleCnt="0"/>
      <dgm:spPr/>
    </dgm:pt>
    <dgm:pt modelId="{5F43C9E3-38AC-5E4F-AFF6-80B833B7DD61}" type="pres">
      <dgm:prSet presAssocID="{A0EF6561-A10A-4A46-99D2-D6C2328E8842}" presName="composite2" presStyleCnt="0"/>
      <dgm:spPr/>
    </dgm:pt>
    <dgm:pt modelId="{C6E87FAD-9850-094A-89F1-934E3B77D2A0}" type="pres">
      <dgm:prSet presAssocID="{A0EF6561-A10A-4A46-99D2-D6C2328E8842}" presName="background2" presStyleLbl="node2" presStyleIdx="0" presStyleCnt="1"/>
      <dgm:spPr>
        <a:solidFill>
          <a:schemeClr val="bg2">
            <a:lumMod val="90000"/>
          </a:schemeClr>
        </a:solidFill>
      </dgm:spPr>
    </dgm:pt>
    <dgm:pt modelId="{BA8A98FB-9A39-A246-B82E-C57C4EAC842E}" type="pres">
      <dgm:prSet presAssocID="{A0EF6561-A10A-4A46-99D2-D6C2328E8842}" presName="text2" presStyleLbl="fgAcc2" presStyleIdx="0" presStyleCnt="1" custScaleX="253974" custScaleY="60319" custLinFactNeighborX="-16570" custLinFactNeighborY="-4893">
        <dgm:presLayoutVars>
          <dgm:chPref val="3"/>
        </dgm:presLayoutVars>
      </dgm:prSet>
      <dgm:spPr/>
    </dgm:pt>
    <dgm:pt modelId="{BA737BC5-CFE9-4E44-99BA-86484F99931A}" type="pres">
      <dgm:prSet presAssocID="{A0EF6561-A10A-4A46-99D2-D6C2328E8842}" presName="hierChild3" presStyleCnt="0"/>
      <dgm:spPr/>
    </dgm:pt>
    <dgm:pt modelId="{E574D5C5-C232-7A4B-943A-2E45EDE5FC66}" type="pres">
      <dgm:prSet presAssocID="{33857D5F-EE56-CA4E-8B87-63D870F422B3}" presName="Name17" presStyleLbl="parChTrans1D3" presStyleIdx="0" presStyleCnt="2" custSzY="257161"/>
      <dgm:spPr/>
    </dgm:pt>
    <dgm:pt modelId="{B4E5FC1B-5FC2-6940-B6C2-C635AB4782FB}" type="pres">
      <dgm:prSet presAssocID="{E2CC286A-62C9-4948-BFD5-3D33FB095047}" presName="hierRoot3" presStyleCnt="0"/>
      <dgm:spPr/>
    </dgm:pt>
    <dgm:pt modelId="{ADBADEEA-22A5-7641-852C-830B67879066}" type="pres">
      <dgm:prSet presAssocID="{E2CC286A-62C9-4948-BFD5-3D33FB095047}" presName="composite3" presStyleCnt="0"/>
      <dgm:spPr/>
    </dgm:pt>
    <dgm:pt modelId="{95960F55-1EF5-1B43-82CB-567158CBA2CD}" type="pres">
      <dgm:prSet presAssocID="{E2CC286A-62C9-4948-BFD5-3D33FB095047}" presName="background3" presStyleLbl="node3" presStyleIdx="0" presStyleCnt="2"/>
      <dgm:spPr>
        <a:solidFill>
          <a:schemeClr val="bg2">
            <a:lumMod val="90000"/>
          </a:schemeClr>
        </a:solidFill>
      </dgm:spPr>
    </dgm:pt>
    <dgm:pt modelId="{98337D28-1F8C-9942-9062-C162CAE6946B}" type="pres">
      <dgm:prSet presAssocID="{E2CC286A-62C9-4948-BFD5-3D33FB095047}" presName="text3" presStyleLbl="fgAcc3" presStyleIdx="0" presStyleCnt="2" custScaleX="217886" custScaleY="128398" custLinFactNeighborX="-2933" custLinFactNeighborY="-758">
        <dgm:presLayoutVars>
          <dgm:chPref val="3"/>
        </dgm:presLayoutVars>
      </dgm:prSet>
      <dgm:spPr/>
    </dgm:pt>
    <dgm:pt modelId="{E24A4E50-DAFD-A842-853A-1EC379A0F948}" type="pres">
      <dgm:prSet presAssocID="{E2CC286A-62C9-4948-BFD5-3D33FB095047}" presName="hierChild4" presStyleCnt="0"/>
      <dgm:spPr/>
    </dgm:pt>
    <dgm:pt modelId="{0542A85F-2005-4E47-B8D0-CA9C6E0BB647}" type="pres">
      <dgm:prSet presAssocID="{613E2366-E27F-F049-9629-AA9ABCA8BE66}" presName="Name23" presStyleLbl="parChTrans1D4" presStyleIdx="0" presStyleCnt="6" custSzY="257161"/>
      <dgm:spPr/>
    </dgm:pt>
    <dgm:pt modelId="{660C7EB5-B249-4F4C-9405-F30249F564FB}" type="pres">
      <dgm:prSet presAssocID="{8AD9234D-BF9C-2849-A697-BE38C904523F}" presName="hierRoot4" presStyleCnt="0"/>
      <dgm:spPr/>
    </dgm:pt>
    <dgm:pt modelId="{1ED02617-98C3-8840-B047-79A26CF3722D}" type="pres">
      <dgm:prSet presAssocID="{8AD9234D-BF9C-2849-A697-BE38C904523F}" presName="composite4" presStyleCnt="0"/>
      <dgm:spPr/>
    </dgm:pt>
    <dgm:pt modelId="{B9DD9C7E-ED0F-8844-BC3E-8AB404DAE5C7}" type="pres">
      <dgm:prSet presAssocID="{8AD9234D-BF9C-2849-A697-BE38C904523F}" presName="background4" presStyleLbl="node4" presStyleIdx="0" presStyleCnt="6"/>
      <dgm:spPr>
        <a:solidFill>
          <a:srgbClr val="005093"/>
        </a:solidFill>
      </dgm:spPr>
    </dgm:pt>
    <dgm:pt modelId="{A0B0EF0B-9FF1-7C4C-A811-58B41328B161}" type="pres">
      <dgm:prSet presAssocID="{8AD9234D-BF9C-2849-A697-BE38C904523F}" presName="text4" presStyleLbl="fgAcc4" presStyleIdx="0" presStyleCnt="6" custScaleX="111279" custScaleY="94734" custLinFactNeighborX="-3043" custLinFactNeighborY="-12469">
        <dgm:presLayoutVars>
          <dgm:chPref val="3"/>
        </dgm:presLayoutVars>
      </dgm:prSet>
      <dgm:spPr/>
    </dgm:pt>
    <dgm:pt modelId="{6A1F120B-D11F-E942-ADC5-E87916347C09}" type="pres">
      <dgm:prSet presAssocID="{8AD9234D-BF9C-2849-A697-BE38C904523F}" presName="hierChild5" presStyleCnt="0"/>
      <dgm:spPr/>
    </dgm:pt>
    <dgm:pt modelId="{EE812BAB-D85C-40C3-AC12-C3FD5F98034C}" type="pres">
      <dgm:prSet presAssocID="{224CA49B-99B9-4CFA-9D4D-2923D6A9AFA4}" presName="Name23" presStyleLbl="parChTrans1D4" presStyleIdx="1" presStyleCnt="6"/>
      <dgm:spPr/>
    </dgm:pt>
    <dgm:pt modelId="{8989D508-ABFB-4F06-B979-4FC20F23F1CA}" type="pres">
      <dgm:prSet presAssocID="{D86DB186-F7A6-47C4-940C-80FE88DDEAB2}" presName="hierRoot4" presStyleCnt="0"/>
      <dgm:spPr/>
    </dgm:pt>
    <dgm:pt modelId="{0FA9CB5F-29D3-4A50-8862-555B91430143}" type="pres">
      <dgm:prSet presAssocID="{D86DB186-F7A6-47C4-940C-80FE88DDEAB2}" presName="composite4" presStyleCnt="0"/>
      <dgm:spPr/>
    </dgm:pt>
    <dgm:pt modelId="{D17E8CCD-2D90-4658-86FF-906F5ACEC547}" type="pres">
      <dgm:prSet presAssocID="{D86DB186-F7A6-47C4-940C-80FE88DDEAB2}" presName="background4" presStyleLbl="node4" presStyleIdx="1" presStyleCnt="6"/>
      <dgm:spPr/>
    </dgm:pt>
    <dgm:pt modelId="{1A599ECC-5762-4936-AB85-A84D5DFAA904}" type="pres">
      <dgm:prSet presAssocID="{D86DB186-F7A6-47C4-940C-80FE88DDEAB2}" presName="text4" presStyleLbl="fgAcc4" presStyleIdx="1" presStyleCnt="6" custScaleY="148113">
        <dgm:presLayoutVars>
          <dgm:chPref val="3"/>
        </dgm:presLayoutVars>
      </dgm:prSet>
      <dgm:spPr/>
    </dgm:pt>
    <dgm:pt modelId="{42B6891F-2E68-4F4F-8856-4D3A54B64992}" type="pres">
      <dgm:prSet presAssocID="{D86DB186-F7A6-47C4-940C-80FE88DDEAB2}" presName="hierChild5" presStyleCnt="0"/>
      <dgm:spPr/>
    </dgm:pt>
    <dgm:pt modelId="{3CC18BCE-AAA5-4CE0-9A88-72F6AE1DCF01}" type="pres">
      <dgm:prSet presAssocID="{DC66FCA6-C32E-40EA-A04B-5FA8FC99D5CE}" presName="Name23" presStyleLbl="parChTrans1D4" presStyleIdx="2" presStyleCnt="6"/>
      <dgm:spPr/>
    </dgm:pt>
    <dgm:pt modelId="{7E3D4E51-C981-4680-A775-BA9ADC578A6B}" type="pres">
      <dgm:prSet presAssocID="{4EADCB86-8FCF-4C6A-9135-7609BDA91D1E}" presName="hierRoot4" presStyleCnt="0"/>
      <dgm:spPr/>
    </dgm:pt>
    <dgm:pt modelId="{30850236-F76D-4E59-BD2A-3A71E7A94D67}" type="pres">
      <dgm:prSet presAssocID="{4EADCB86-8FCF-4C6A-9135-7609BDA91D1E}" presName="composite4" presStyleCnt="0"/>
      <dgm:spPr/>
    </dgm:pt>
    <dgm:pt modelId="{37F14FA3-9072-4547-AC5F-2E99CC7AC802}" type="pres">
      <dgm:prSet presAssocID="{4EADCB86-8FCF-4C6A-9135-7609BDA91D1E}" presName="background4" presStyleLbl="node4" presStyleIdx="2" presStyleCnt="6"/>
      <dgm:spPr/>
    </dgm:pt>
    <dgm:pt modelId="{15EBB1DD-AACE-4C81-AA4D-D026FED270CC}" type="pres">
      <dgm:prSet presAssocID="{4EADCB86-8FCF-4C6A-9135-7609BDA91D1E}" presName="text4" presStyleLbl="fgAcc4" presStyleIdx="2" presStyleCnt="6">
        <dgm:presLayoutVars>
          <dgm:chPref val="3"/>
        </dgm:presLayoutVars>
      </dgm:prSet>
      <dgm:spPr/>
    </dgm:pt>
    <dgm:pt modelId="{707EC0F1-A8D6-4BD3-A936-45BE3B11D169}" type="pres">
      <dgm:prSet presAssocID="{4EADCB86-8FCF-4C6A-9135-7609BDA91D1E}" presName="hierChild5" presStyleCnt="0"/>
      <dgm:spPr/>
    </dgm:pt>
    <dgm:pt modelId="{025996DF-6A8F-4E1D-A890-F2FF79D702DB}" type="pres">
      <dgm:prSet presAssocID="{916A6317-2234-48D0-BA49-7446BBBEC391}" presName="Name23" presStyleLbl="parChTrans1D4" presStyleIdx="3" presStyleCnt="6"/>
      <dgm:spPr/>
    </dgm:pt>
    <dgm:pt modelId="{BB12A3FA-6699-4F14-938B-24EDEF98E702}" type="pres">
      <dgm:prSet presAssocID="{AE613C68-AA9E-490A-A5D6-0C0B46704712}" presName="hierRoot4" presStyleCnt="0"/>
      <dgm:spPr/>
    </dgm:pt>
    <dgm:pt modelId="{6E634279-DE52-4FCA-8E41-639EFD04C318}" type="pres">
      <dgm:prSet presAssocID="{AE613C68-AA9E-490A-A5D6-0C0B46704712}" presName="composite4" presStyleCnt="0"/>
      <dgm:spPr/>
    </dgm:pt>
    <dgm:pt modelId="{D28C595B-F000-4827-8343-8B75E6A4E143}" type="pres">
      <dgm:prSet presAssocID="{AE613C68-AA9E-490A-A5D6-0C0B46704712}" presName="background4" presStyleLbl="node4" presStyleIdx="3" presStyleCnt="6"/>
      <dgm:spPr/>
    </dgm:pt>
    <dgm:pt modelId="{12FE8923-AFFD-4F40-8FFD-C4531DA00259}" type="pres">
      <dgm:prSet presAssocID="{AE613C68-AA9E-490A-A5D6-0C0B46704712}" presName="text4" presStyleLbl="fgAcc4" presStyleIdx="3" presStyleCnt="6" custScaleX="119749" custScaleY="120717">
        <dgm:presLayoutVars>
          <dgm:chPref val="3"/>
        </dgm:presLayoutVars>
      </dgm:prSet>
      <dgm:spPr/>
    </dgm:pt>
    <dgm:pt modelId="{6298483A-3A01-49BA-80F3-95E4403F8E50}" type="pres">
      <dgm:prSet presAssocID="{AE613C68-AA9E-490A-A5D6-0C0B46704712}" presName="hierChild5" presStyleCnt="0"/>
      <dgm:spPr/>
    </dgm:pt>
    <dgm:pt modelId="{45B0BF67-84F0-4B76-A922-155C7B422C91}" type="pres">
      <dgm:prSet presAssocID="{D0EEE01D-841E-425D-98E1-9B67EB4BAC11}" presName="Name23" presStyleLbl="parChTrans1D4" presStyleIdx="4" presStyleCnt="6"/>
      <dgm:spPr/>
    </dgm:pt>
    <dgm:pt modelId="{CCF6F1A8-7319-41BD-8717-6288915CF587}" type="pres">
      <dgm:prSet presAssocID="{4BCEC943-8C8F-411A-8A38-61FE1F98849C}" presName="hierRoot4" presStyleCnt="0"/>
      <dgm:spPr/>
    </dgm:pt>
    <dgm:pt modelId="{892787EE-58EF-47C9-8FB3-DFCFD9692A36}" type="pres">
      <dgm:prSet presAssocID="{4BCEC943-8C8F-411A-8A38-61FE1F98849C}" presName="composite4" presStyleCnt="0"/>
      <dgm:spPr/>
    </dgm:pt>
    <dgm:pt modelId="{C2F4CCCA-AF35-4D54-AF57-5173959175A1}" type="pres">
      <dgm:prSet presAssocID="{4BCEC943-8C8F-411A-8A38-61FE1F98849C}" presName="background4" presStyleLbl="node4" presStyleIdx="4" presStyleCnt="6"/>
      <dgm:spPr/>
    </dgm:pt>
    <dgm:pt modelId="{E8359339-5383-42D2-984B-BA7F30E89C81}" type="pres">
      <dgm:prSet presAssocID="{4BCEC943-8C8F-411A-8A38-61FE1F98849C}" presName="text4" presStyleLbl="fgAcc4" presStyleIdx="4" presStyleCnt="6">
        <dgm:presLayoutVars>
          <dgm:chPref val="3"/>
        </dgm:presLayoutVars>
      </dgm:prSet>
      <dgm:spPr/>
    </dgm:pt>
    <dgm:pt modelId="{5B17FEE2-AAB7-4FDD-9AC2-71D5503DFCAD}" type="pres">
      <dgm:prSet presAssocID="{4BCEC943-8C8F-411A-8A38-61FE1F98849C}" presName="hierChild5" presStyleCnt="0"/>
      <dgm:spPr/>
    </dgm:pt>
    <dgm:pt modelId="{283719A3-773C-4740-837A-FDADC57A4096}" type="pres">
      <dgm:prSet presAssocID="{F4A05218-A60E-4DA3-A72F-B7ABCE7EE481}" presName="Name23" presStyleLbl="parChTrans1D4" presStyleIdx="5" presStyleCnt="6"/>
      <dgm:spPr/>
    </dgm:pt>
    <dgm:pt modelId="{736459A2-9AF9-47A7-8E60-92979ACAF843}" type="pres">
      <dgm:prSet presAssocID="{03BD5088-F42C-4EEE-9786-6E39D75162A5}" presName="hierRoot4" presStyleCnt="0"/>
      <dgm:spPr/>
    </dgm:pt>
    <dgm:pt modelId="{81036899-CB7E-48AB-A616-AB889EC38E73}" type="pres">
      <dgm:prSet presAssocID="{03BD5088-F42C-4EEE-9786-6E39D75162A5}" presName="composite4" presStyleCnt="0"/>
      <dgm:spPr/>
    </dgm:pt>
    <dgm:pt modelId="{6898F800-5130-47A6-9127-1B049EA944EC}" type="pres">
      <dgm:prSet presAssocID="{03BD5088-F42C-4EEE-9786-6E39D75162A5}" presName="background4" presStyleLbl="node4" presStyleIdx="5" presStyleCnt="6"/>
      <dgm:spPr/>
    </dgm:pt>
    <dgm:pt modelId="{D523F3FA-AA25-4B95-B697-958A47252587}" type="pres">
      <dgm:prSet presAssocID="{03BD5088-F42C-4EEE-9786-6E39D75162A5}" presName="text4" presStyleLbl="fgAcc4" presStyleIdx="5" presStyleCnt="6">
        <dgm:presLayoutVars>
          <dgm:chPref val="3"/>
        </dgm:presLayoutVars>
      </dgm:prSet>
      <dgm:spPr/>
    </dgm:pt>
    <dgm:pt modelId="{C9EF67D6-00E6-4EBE-BD5C-9E1669303BDA}" type="pres">
      <dgm:prSet presAssocID="{03BD5088-F42C-4EEE-9786-6E39D75162A5}" presName="hierChild5" presStyleCnt="0"/>
      <dgm:spPr/>
    </dgm:pt>
    <dgm:pt modelId="{8E8D6712-5373-41FE-AF8E-25A2A65C769F}" type="pres">
      <dgm:prSet presAssocID="{B3498CBF-805B-4BCC-B86B-49F3E8094063}" presName="Name17" presStyleLbl="parChTrans1D3" presStyleIdx="1" presStyleCnt="2"/>
      <dgm:spPr/>
    </dgm:pt>
    <dgm:pt modelId="{2E0BE0A9-3938-4882-9F4E-333FC1EECA39}" type="pres">
      <dgm:prSet presAssocID="{453C85D8-C1B3-4F82-9DA1-1F8127458EE3}" presName="hierRoot3" presStyleCnt="0"/>
      <dgm:spPr/>
    </dgm:pt>
    <dgm:pt modelId="{49E28060-0FB9-43A5-B0B6-48C0E295261D}" type="pres">
      <dgm:prSet presAssocID="{453C85D8-C1B3-4F82-9DA1-1F8127458EE3}" presName="composite3" presStyleCnt="0"/>
      <dgm:spPr/>
    </dgm:pt>
    <dgm:pt modelId="{E44EEA63-354B-4B78-96FF-83EA97735450}" type="pres">
      <dgm:prSet presAssocID="{453C85D8-C1B3-4F82-9DA1-1F8127458EE3}" presName="background3" presStyleLbl="node3" presStyleIdx="1" presStyleCnt="2"/>
      <dgm:spPr/>
    </dgm:pt>
    <dgm:pt modelId="{AC24C912-2035-4B5F-908D-6F3B84B4F2EA}" type="pres">
      <dgm:prSet presAssocID="{453C85D8-C1B3-4F82-9DA1-1F8127458EE3}" presName="text3" presStyleLbl="fgAcc3" presStyleIdx="1" presStyleCnt="2">
        <dgm:presLayoutVars>
          <dgm:chPref val="3"/>
        </dgm:presLayoutVars>
      </dgm:prSet>
      <dgm:spPr/>
    </dgm:pt>
    <dgm:pt modelId="{86B2DA48-5EDC-411C-840E-BC846E6D6F3F}" type="pres">
      <dgm:prSet presAssocID="{453C85D8-C1B3-4F82-9DA1-1F8127458EE3}" presName="hierChild4" presStyleCnt="0"/>
      <dgm:spPr/>
    </dgm:pt>
    <dgm:pt modelId="{217BC3A6-836C-42FE-9110-DBC083C44356}" type="pres">
      <dgm:prSet presAssocID="{DB7CB0E5-0C26-4E11-A0A6-AEE1599B853A}" presName="hierRoot1" presStyleCnt="0"/>
      <dgm:spPr/>
    </dgm:pt>
    <dgm:pt modelId="{DE956BE2-B8B0-4861-B0FE-AA7376B30003}" type="pres">
      <dgm:prSet presAssocID="{DB7CB0E5-0C26-4E11-A0A6-AEE1599B853A}" presName="composite" presStyleCnt="0"/>
      <dgm:spPr/>
    </dgm:pt>
    <dgm:pt modelId="{377FC965-8F6E-45CE-B5D8-5A54C2D41225}" type="pres">
      <dgm:prSet presAssocID="{DB7CB0E5-0C26-4E11-A0A6-AEE1599B853A}" presName="background" presStyleLbl="node0" presStyleIdx="1" presStyleCnt="2"/>
      <dgm:spPr/>
    </dgm:pt>
    <dgm:pt modelId="{83C92E50-5E0E-45C6-AC0E-259063EB8B1F}" type="pres">
      <dgm:prSet presAssocID="{DB7CB0E5-0C26-4E11-A0A6-AEE1599B853A}" presName="text" presStyleLbl="fgAcc0" presStyleIdx="1" presStyleCnt="2" custScaleY="180866" custLinFactNeighborX="279" custLinFactNeighborY="-12662">
        <dgm:presLayoutVars>
          <dgm:chPref val="3"/>
        </dgm:presLayoutVars>
      </dgm:prSet>
      <dgm:spPr/>
    </dgm:pt>
    <dgm:pt modelId="{8856EC0D-6D8A-46A3-BDD3-5E8CF5D93302}" type="pres">
      <dgm:prSet presAssocID="{DB7CB0E5-0C26-4E11-A0A6-AEE1599B853A}" presName="hierChild2" presStyleCnt="0"/>
      <dgm:spPr/>
    </dgm:pt>
  </dgm:ptLst>
  <dgm:cxnLst>
    <dgm:cxn modelId="{1228A202-97B0-48C1-9DF4-790054870A9D}" type="presOf" srcId="{916A6317-2234-48D0-BA49-7446BBBEC391}" destId="{025996DF-6A8F-4E1D-A890-F2FF79D702DB}" srcOrd="0" destOrd="0" presId="urn:microsoft.com/office/officeart/2005/8/layout/hierarchy1"/>
    <dgm:cxn modelId="{BA43F616-9645-4A50-A9C8-92A08C445206}" type="presOf" srcId="{F4A05218-A60E-4DA3-A72F-B7ABCE7EE481}" destId="{283719A3-773C-4740-837A-FDADC57A4096}" srcOrd="0" destOrd="0" presId="urn:microsoft.com/office/officeart/2005/8/layout/hierarchy1"/>
    <dgm:cxn modelId="{0A8BB620-52F8-45AA-862A-84972C07DC39}" type="presOf" srcId="{E2CC286A-62C9-4948-BFD5-3D33FB095047}" destId="{98337D28-1F8C-9942-9062-C162CAE6946B}" srcOrd="0" destOrd="0" presId="urn:microsoft.com/office/officeart/2005/8/layout/hierarchy1"/>
    <dgm:cxn modelId="{B3CC992C-6938-40CF-80A2-E94A45305A1B}" type="presOf" srcId="{4BCEC943-8C8F-411A-8A38-61FE1F98849C}" destId="{E8359339-5383-42D2-984B-BA7F30E89C81}" srcOrd="0" destOrd="0" presId="urn:microsoft.com/office/officeart/2005/8/layout/hierarchy1"/>
    <dgm:cxn modelId="{38C0242F-D6AE-4A4B-AD0C-6239B9F43BBC}" srcId="{E2CC286A-62C9-4948-BFD5-3D33FB095047}" destId="{8AD9234D-BF9C-2849-A697-BE38C904523F}" srcOrd="0" destOrd="0" parTransId="{613E2366-E27F-F049-9629-AA9ABCA8BE66}" sibTransId="{F14F9429-40F4-F84B-9BB8-DE3C6BC44A7E}"/>
    <dgm:cxn modelId="{86287E34-5E77-4F37-B90E-244FA77CDA0F}" srcId="{4BCEC943-8C8F-411A-8A38-61FE1F98849C}" destId="{03BD5088-F42C-4EEE-9786-6E39D75162A5}" srcOrd="0" destOrd="0" parTransId="{F4A05218-A60E-4DA3-A72F-B7ABCE7EE481}" sibTransId="{7BB7EDD5-6331-4EC0-857B-D955E9F01080}"/>
    <dgm:cxn modelId="{C7B65C37-2AE3-423A-B8D4-4ABE01C1ADBE}" srcId="{0399FA0C-8BA7-2442-AE2E-E041E3BA7A23}" destId="{DB7CB0E5-0C26-4E11-A0A6-AEE1599B853A}" srcOrd="1" destOrd="0" parTransId="{2021C58E-DBD8-41CF-AAB7-95FE0E729BDB}" sibTransId="{C9E56544-FB95-4FE2-B8AD-6B99B952403A}"/>
    <dgm:cxn modelId="{555EC93A-E888-4262-9814-B4148F75FFAF}" type="presOf" srcId="{A0EF6561-A10A-4A46-99D2-D6C2328E8842}" destId="{BA8A98FB-9A39-A246-B82E-C57C4EAC842E}" srcOrd="0" destOrd="0" presId="urn:microsoft.com/office/officeart/2005/8/layout/hierarchy1"/>
    <dgm:cxn modelId="{A0C2F43E-349C-4CFC-9063-51DD91520156}" type="presOf" srcId="{88770434-2E7B-F44D-BE2F-6720EB0CC38C}" destId="{56946B0D-7D5F-AD41-B311-506BF4BB636C}" srcOrd="0" destOrd="0" presId="urn:microsoft.com/office/officeart/2005/8/layout/hierarchy1"/>
    <dgm:cxn modelId="{DF0A505F-E313-4731-9538-43B62E39E532}" type="presOf" srcId="{613E2366-E27F-F049-9629-AA9ABCA8BE66}" destId="{0542A85F-2005-4E47-B8D0-CA9C6E0BB647}" srcOrd="0" destOrd="0" presId="urn:microsoft.com/office/officeart/2005/8/layout/hierarchy1"/>
    <dgm:cxn modelId="{E0A7B95F-493C-4DF2-A1C8-3357A356D073}" type="presOf" srcId="{33857D5F-EE56-CA4E-8B87-63D870F422B3}" destId="{E574D5C5-C232-7A4B-943A-2E45EDE5FC66}" srcOrd="0" destOrd="0" presId="urn:microsoft.com/office/officeart/2005/8/layout/hierarchy1"/>
    <dgm:cxn modelId="{4618FE60-829F-4CBD-95E6-EE9589823EAB}" srcId="{E2CC286A-62C9-4948-BFD5-3D33FB095047}" destId="{AE613C68-AA9E-490A-A5D6-0C0B46704712}" srcOrd="3" destOrd="0" parTransId="{916A6317-2234-48D0-BA49-7446BBBEC391}" sibTransId="{84E450BA-4699-4D93-8836-1EFF347D0798}"/>
    <dgm:cxn modelId="{299DCF4D-0EEA-4569-A018-F752812F0049}" type="presOf" srcId="{453C85D8-C1B3-4F82-9DA1-1F8127458EE3}" destId="{AC24C912-2035-4B5F-908D-6F3B84B4F2EA}" srcOrd="0" destOrd="0" presId="urn:microsoft.com/office/officeart/2005/8/layout/hierarchy1"/>
    <dgm:cxn modelId="{81A08D74-036D-472D-8705-34D1268DE71A}" type="presOf" srcId="{8AD9234D-BF9C-2849-A697-BE38C904523F}" destId="{A0B0EF0B-9FF1-7C4C-A811-58B41328B161}" srcOrd="0" destOrd="0" presId="urn:microsoft.com/office/officeart/2005/8/layout/hierarchy1"/>
    <dgm:cxn modelId="{78640178-A363-432B-9FE3-E473777B02C0}" type="presOf" srcId="{DC66FCA6-C32E-40EA-A04B-5FA8FC99D5CE}" destId="{3CC18BCE-AAA5-4CE0-9A88-72F6AE1DCF01}" srcOrd="0" destOrd="0" presId="urn:microsoft.com/office/officeart/2005/8/layout/hierarchy1"/>
    <dgm:cxn modelId="{801B237C-777E-4AF4-A590-60FF38A07476}" type="presOf" srcId="{D86DB186-F7A6-47C4-940C-80FE88DDEAB2}" destId="{1A599ECC-5762-4936-AB85-A84D5DFAA904}" srcOrd="0" destOrd="0" presId="urn:microsoft.com/office/officeart/2005/8/layout/hierarchy1"/>
    <dgm:cxn modelId="{408B177D-0EBF-4A9C-8359-974FFA883CC6}" type="presOf" srcId="{D0EEE01D-841E-425D-98E1-9B67EB4BAC11}" destId="{45B0BF67-84F0-4B76-A922-155C7B422C91}" srcOrd="0" destOrd="0" presId="urn:microsoft.com/office/officeart/2005/8/layout/hierarchy1"/>
    <dgm:cxn modelId="{CCEE8D80-7512-F848-9043-A45270CE039B}" type="presOf" srcId="{0399FA0C-8BA7-2442-AE2E-E041E3BA7A23}" destId="{D303AE8B-5383-7546-AE61-F8E33EF3F933}" srcOrd="0" destOrd="0" presId="urn:microsoft.com/office/officeart/2005/8/layout/hierarchy1"/>
    <dgm:cxn modelId="{A267C191-80FB-4E83-9CDB-229E3D84F8AF}" type="presOf" srcId="{B3498CBF-805B-4BCC-B86B-49F3E8094063}" destId="{8E8D6712-5373-41FE-AF8E-25A2A65C769F}" srcOrd="0" destOrd="0" presId="urn:microsoft.com/office/officeart/2005/8/layout/hierarchy1"/>
    <dgm:cxn modelId="{CEA3FF9D-C6D2-4FDD-BBD3-F24EB38FC956}" type="presOf" srcId="{73C7073A-0727-F448-8D8A-B6E0016B259D}" destId="{03B7684B-4703-CE45-8A70-8211B89ED5E7}" srcOrd="0" destOrd="0" presId="urn:microsoft.com/office/officeart/2005/8/layout/hierarchy1"/>
    <dgm:cxn modelId="{56B691A1-F2F3-4185-9177-105268C98ABA}" srcId="{A0EF6561-A10A-4A46-99D2-D6C2328E8842}" destId="{453C85D8-C1B3-4F82-9DA1-1F8127458EE3}" srcOrd="1" destOrd="0" parTransId="{B3498CBF-805B-4BCC-B86B-49F3E8094063}" sibTransId="{ABC44885-B182-4A5F-9C2A-CB281125A356}"/>
    <dgm:cxn modelId="{D76189A8-CFB3-4D06-A63D-4AB7934E2706}" srcId="{E2CC286A-62C9-4948-BFD5-3D33FB095047}" destId="{4BCEC943-8C8F-411A-8A38-61FE1F98849C}" srcOrd="4" destOrd="0" parTransId="{D0EEE01D-841E-425D-98E1-9B67EB4BAC11}" sibTransId="{88C51CC2-9BB8-45B5-8247-992458B2485A}"/>
    <dgm:cxn modelId="{6D778FB6-97A6-4B38-B57D-658A49661F98}" srcId="{E2CC286A-62C9-4948-BFD5-3D33FB095047}" destId="{4EADCB86-8FCF-4C6A-9135-7609BDA91D1E}" srcOrd="2" destOrd="0" parTransId="{DC66FCA6-C32E-40EA-A04B-5FA8FC99D5CE}" sibTransId="{98383D7C-92DB-4846-9466-3CEED965B0C4}"/>
    <dgm:cxn modelId="{E2C8D4B6-D5DB-44D2-A880-62471D59F39B}" type="presOf" srcId="{224CA49B-99B9-4CFA-9D4D-2923D6A9AFA4}" destId="{EE812BAB-D85C-40C3-AC12-C3FD5F98034C}" srcOrd="0" destOrd="0" presId="urn:microsoft.com/office/officeart/2005/8/layout/hierarchy1"/>
    <dgm:cxn modelId="{D46666C5-8029-4101-9602-03618BF0088E}" type="presOf" srcId="{AE613C68-AA9E-490A-A5D6-0C0B46704712}" destId="{12FE8923-AFFD-4F40-8FFD-C4531DA00259}" srcOrd="0" destOrd="0" presId="urn:microsoft.com/office/officeart/2005/8/layout/hierarchy1"/>
    <dgm:cxn modelId="{11D998CB-1483-4B04-90C7-A199C133D2F5}" type="presOf" srcId="{DB7CB0E5-0C26-4E11-A0A6-AEE1599B853A}" destId="{83C92E50-5E0E-45C6-AC0E-259063EB8B1F}" srcOrd="0" destOrd="0" presId="urn:microsoft.com/office/officeart/2005/8/layout/hierarchy1"/>
    <dgm:cxn modelId="{E12AF7D6-F946-9E48-AA91-03A5F3798FC9}" srcId="{88770434-2E7B-F44D-BE2F-6720EB0CC38C}" destId="{A0EF6561-A10A-4A46-99D2-D6C2328E8842}" srcOrd="0" destOrd="0" parTransId="{73C7073A-0727-F448-8D8A-B6E0016B259D}" sibTransId="{528E3D58-CA3D-5B48-AD58-46A492E4B968}"/>
    <dgm:cxn modelId="{2FB476DE-1D8D-414C-991C-9BA8A2568078}" srcId="{A0EF6561-A10A-4A46-99D2-D6C2328E8842}" destId="{E2CC286A-62C9-4948-BFD5-3D33FB095047}" srcOrd="0" destOrd="0" parTransId="{33857D5F-EE56-CA4E-8B87-63D870F422B3}" sibTransId="{E73BF573-9E40-0F45-963E-31D84F69C620}"/>
    <dgm:cxn modelId="{3D4BD0E2-6533-498E-958D-F64EFC6596AB}" type="presOf" srcId="{03BD5088-F42C-4EEE-9786-6E39D75162A5}" destId="{D523F3FA-AA25-4B95-B697-958A47252587}" srcOrd="0" destOrd="0" presId="urn:microsoft.com/office/officeart/2005/8/layout/hierarchy1"/>
    <dgm:cxn modelId="{DF1371E6-4C93-4287-BC32-CAC9F81EF1E7}" srcId="{E2CC286A-62C9-4948-BFD5-3D33FB095047}" destId="{D86DB186-F7A6-47C4-940C-80FE88DDEAB2}" srcOrd="1" destOrd="0" parTransId="{224CA49B-99B9-4CFA-9D4D-2923D6A9AFA4}" sibTransId="{D621BF08-2A54-4A1A-B235-5F8733B5B1E5}"/>
    <dgm:cxn modelId="{2BD82DF0-3541-134A-AD09-381C5B349808}" srcId="{0399FA0C-8BA7-2442-AE2E-E041E3BA7A23}" destId="{88770434-2E7B-F44D-BE2F-6720EB0CC38C}" srcOrd="0" destOrd="0" parTransId="{9504CD4E-0E64-3A4A-BE83-76E4B9BAA687}" sibTransId="{F6FEFD88-64DA-1041-82E0-AABBC23AFE60}"/>
    <dgm:cxn modelId="{13BED5FD-21FE-4701-A741-A24F696D8741}" type="presOf" srcId="{4EADCB86-8FCF-4C6A-9135-7609BDA91D1E}" destId="{15EBB1DD-AACE-4C81-AA4D-D026FED270CC}" srcOrd="0" destOrd="0" presId="urn:microsoft.com/office/officeart/2005/8/layout/hierarchy1"/>
    <dgm:cxn modelId="{49B89392-D513-4D44-9E86-DCD4F0086942}" type="presParOf" srcId="{D303AE8B-5383-7546-AE61-F8E33EF3F933}" destId="{3C55F498-F9D4-884B-B038-2D604886B3ED}" srcOrd="0" destOrd="0" presId="urn:microsoft.com/office/officeart/2005/8/layout/hierarchy1"/>
    <dgm:cxn modelId="{6B38391F-938B-4824-9D79-D6CA9C02A9D8}" type="presParOf" srcId="{3C55F498-F9D4-884B-B038-2D604886B3ED}" destId="{05374FA7-F8FC-9E4C-8E75-3896EDF61E48}" srcOrd="0" destOrd="0" presId="urn:microsoft.com/office/officeart/2005/8/layout/hierarchy1"/>
    <dgm:cxn modelId="{107B501A-66EF-4C6D-A01D-98455CCD0E62}" type="presParOf" srcId="{05374FA7-F8FC-9E4C-8E75-3896EDF61E48}" destId="{BCF28956-1C5A-C248-B9A5-B57D289E1184}" srcOrd="0" destOrd="0" presId="urn:microsoft.com/office/officeart/2005/8/layout/hierarchy1"/>
    <dgm:cxn modelId="{12C6DBE7-8DC9-41B1-A3E3-057DCC6224B8}" type="presParOf" srcId="{05374FA7-F8FC-9E4C-8E75-3896EDF61E48}" destId="{56946B0D-7D5F-AD41-B311-506BF4BB636C}" srcOrd="1" destOrd="0" presId="urn:microsoft.com/office/officeart/2005/8/layout/hierarchy1"/>
    <dgm:cxn modelId="{7672EED5-C19B-4EA4-95F3-3AF53F291D64}" type="presParOf" srcId="{3C55F498-F9D4-884B-B038-2D604886B3ED}" destId="{1AAAFAB7-CFD6-AB47-B486-2F188F395B55}" srcOrd="1" destOrd="0" presId="urn:microsoft.com/office/officeart/2005/8/layout/hierarchy1"/>
    <dgm:cxn modelId="{BB6CACDD-D556-4A61-965A-76D0BF7D22E9}" type="presParOf" srcId="{1AAAFAB7-CFD6-AB47-B486-2F188F395B55}" destId="{03B7684B-4703-CE45-8A70-8211B89ED5E7}" srcOrd="0" destOrd="0" presId="urn:microsoft.com/office/officeart/2005/8/layout/hierarchy1"/>
    <dgm:cxn modelId="{D1643F60-4532-4249-9E8A-052AE3CF9D3A}" type="presParOf" srcId="{1AAAFAB7-CFD6-AB47-B486-2F188F395B55}" destId="{915FAA62-45E0-9C49-90BA-4A8DE0831662}" srcOrd="1" destOrd="0" presId="urn:microsoft.com/office/officeart/2005/8/layout/hierarchy1"/>
    <dgm:cxn modelId="{44EBDC0B-E911-431C-89B6-B4C641A344E8}" type="presParOf" srcId="{915FAA62-45E0-9C49-90BA-4A8DE0831662}" destId="{5F43C9E3-38AC-5E4F-AFF6-80B833B7DD61}" srcOrd="0" destOrd="0" presId="urn:microsoft.com/office/officeart/2005/8/layout/hierarchy1"/>
    <dgm:cxn modelId="{E42B2283-7FEB-4409-A302-288DB12669A6}" type="presParOf" srcId="{5F43C9E3-38AC-5E4F-AFF6-80B833B7DD61}" destId="{C6E87FAD-9850-094A-89F1-934E3B77D2A0}" srcOrd="0" destOrd="0" presId="urn:microsoft.com/office/officeart/2005/8/layout/hierarchy1"/>
    <dgm:cxn modelId="{F6674FBC-211E-4DCA-A5D1-F599AE4D8BAE}" type="presParOf" srcId="{5F43C9E3-38AC-5E4F-AFF6-80B833B7DD61}" destId="{BA8A98FB-9A39-A246-B82E-C57C4EAC842E}" srcOrd="1" destOrd="0" presId="urn:microsoft.com/office/officeart/2005/8/layout/hierarchy1"/>
    <dgm:cxn modelId="{0CE483BD-7F36-42BB-B6CE-09DDCA3DC5D9}" type="presParOf" srcId="{915FAA62-45E0-9C49-90BA-4A8DE0831662}" destId="{BA737BC5-CFE9-4E44-99BA-86484F99931A}" srcOrd="1" destOrd="0" presId="urn:microsoft.com/office/officeart/2005/8/layout/hierarchy1"/>
    <dgm:cxn modelId="{C51B6C2D-4F2A-4D8B-9FDD-335EDEDCB112}" type="presParOf" srcId="{BA737BC5-CFE9-4E44-99BA-86484F99931A}" destId="{E574D5C5-C232-7A4B-943A-2E45EDE5FC66}" srcOrd="0" destOrd="0" presId="urn:microsoft.com/office/officeart/2005/8/layout/hierarchy1"/>
    <dgm:cxn modelId="{B552B8EE-6937-4FFA-8D02-8B5307B3D957}" type="presParOf" srcId="{BA737BC5-CFE9-4E44-99BA-86484F99931A}" destId="{B4E5FC1B-5FC2-6940-B6C2-C635AB4782FB}" srcOrd="1" destOrd="0" presId="urn:microsoft.com/office/officeart/2005/8/layout/hierarchy1"/>
    <dgm:cxn modelId="{C00A747B-EFE3-44AA-B233-64BA7C515572}" type="presParOf" srcId="{B4E5FC1B-5FC2-6940-B6C2-C635AB4782FB}" destId="{ADBADEEA-22A5-7641-852C-830B67879066}" srcOrd="0" destOrd="0" presId="urn:microsoft.com/office/officeart/2005/8/layout/hierarchy1"/>
    <dgm:cxn modelId="{381F1E2E-088E-4334-834C-9E42EC52BA8E}" type="presParOf" srcId="{ADBADEEA-22A5-7641-852C-830B67879066}" destId="{95960F55-1EF5-1B43-82CB-567158CBA2CD}" srcOrd="0" destOrd="0" presId="urn:microsoft.com/office/officeart/2005/8/layout/hierarchy1"/>
    <dgm:cxn modelId="{88795078-B798-4133-8C78-E23685DC2E91}" type="presParOf" srcId="{ADBADEEA-22A5-7641-852C-830B67879066}" destId="{98337D28-1F8C-9942-9062-C162CAE6946B}" srcOrd="1" destOrd="0" presId="urn:microsoft.com/office/officeart/2005/8/layout/hierarchy1"/>
    <dgm:cxn modelId="{8F056C7E-4AB3-42C1-9101-223BCA252B99}" type="presParOf" srcId="{B4E5FC1B-5FC2-6940-B6C2-C635AB4782FB}" destId="{E24A4E50-DAFD-A842-853A-1EC379A0F948}" srcOrd="1" destOrd="0" presId="urn:microsoft.com/office/officeart/2005/8/layout/hierarchy1"/>
    <dgm:cxn modelId="{011E68C1-1741-4428-8D7B-5E85270B95D2}" type="presParOf" srcId="{E24A4E50-DAFD-A842-853A-1EC379A0F948}" destId="{0542A85F-2005-4E47-B8D0-CA9C6E0BB647}" srcOrd="0" destOrd="0" presId="urn:microsoft.com/office/officeart/2005/8/layout/hierarchy1"/>
    <dgm:cxn modelId="{7C303BCA-4984-4D5B-B0F1-FB4BAB72F35F}" type="presParOf" srcId="{E24A4E50-DAFD-A842-853A-1EC379A0F948}" destId="{660C7EB5-B249-4F4C-9405-F30249F564FB}" srcOrd="1" destOrd="0" presId="urn:microsoft.com/office/officeart/2005/8/layout/hierarchy1"/>
    <dgm:cxn modelId="{921DB0A1-6BA7-440B-B0E7-E1F2D7E927C1}" type="presParOf" srcId="{660C7EB5-B249-4F4C-9405-F30249F564FB}" destId="{1ED02617-98C3-8840-B047-79A26CF3722D}" srcOrd="0" destOrd="0" presId="urn:microsoft.com/office/officeart/2005/8/layout/hierarchy1"/>
    <dgm:cxn modelId="{FD61E685-9601-4D26-8BE2-DEB846298477}" type="presParOf" srcId="{1ED02617-98C3-8840-B047-79A26CF3722D}" destId="{B9DD9C7E-ED0F-8844-BC3E-8AB404DAE5C7}" srcOrd="0" destOrd="0" presId="urn:microsoft.com/office/officeart/2005/8/layout/hierarchy1"/>
    <dgm:cxn modelId="{CE58A3B0-B180-4BA4-BA28-62680DDC2BC4}" type="presParOf" srcId="{1ED02617-98C3-8840-B047-79A26CF3722D}" destId="{A0B0EF0B-9FF1-7C4C-A811-58B41328B161}" srcOrd="1" destOrd="0" presId="urn:microsoft.com/office/officeart/2005/8/layout/hierarchy1"/>
    <dgm:cxn modelId="{6D60EC02-075D-4C28-85B3-C3B32C7D94FD}" type="presParOf" srcId="{660C7EB5-B249-4F4C-9405-F30249F564FB}" destId="{6A1F120B-D11F-E942-ADC5-E87916347C09}" srcOrd="1" destOrd="0" presId="urn:microsoft.com/office/officeart/2005/8/layout/hierarchy1"/>
    <dgm:cxn modelId="{4F51A5F8-9E4C-4E17-84A1-0CC2859C0FDB}" type="presParOf" srcId="{E24A4E50-DAFD-A842-853A-1EC379A0F948}" destId="{EE812BAB-D85C-40C3-AC12-C3FD5F98034C}" srcOrd="2" destOrd="0" presId="urn:microsoft.com/office/officeart/2005/8/layout/hierarchy1"/>
    <dgm:cxn modelId="{D67E29E7-56D2-4EFF-AA72-966BBD69B801}" type="presParOf" srcId="{E24A4E50-DAFD-A842-853A-1EC379A0F948}" destId="{8989D508-ABFB-4F06-B979-4FC20F23F1CA}" srcOrd="3" destOrd="0" presId="urn:microsoft.com/office/officeart/2005/8/layout/hierarchy1"/>
    <dgm:cxn modelId="{EB4995DD-7091-4BD9-A98A-A74B2A6F599B}" type="presParOf" srcId="{8989D508-ABFB-4F06-B979-4FC20F23F1CA}" destId="{0FA9CB5F-29D3-4A50-8862-555B91430143}" srcOrd="0" destOrd="0" presId="urn:microsoft.com/office/officeart/2005/8/layout/hierarchy1"/>
    <dgm:cxn modelId="{95C75116-5706-429E-AE1E-5355F69F823C}" type="presParOf" srcId="{0FA9CB5F-29D3-4A50-8862-555B91430143}" destId="{D17E8CCD-2D90-4658-86FF-906F5ACEC547}" srcOrd="0" destOrd="0" presId="urn:microsoft.com/office/officeart/2005/8/layout/hierarchy1"/>
    <dgm:cxn modelId="{9796DE0C-6AE3-43DB-9060-1D1C6F3FC865}" type="presParOf" srcId="{0FA9CB5F-29D3-4A50-8862-555B91430143}" destId="{1A599ECC-5762-4936-AB85-A84D5DFAA904}" srcOrd="1" destOrd="0" presId="urn:microsoft.com/office/officeart/2005/8/layout/hierarchy1"/>
    <dgm:cxn modelId="{D6ED9D35-5C87-4D5C-94C4-93F1C1AB366A}" type="presParOf" srcId="{8989D508-ABFB-4F06-B979-4FC20F23F1CA}" destId="{42B6891F-2E68-4F4F-8856-4D3A54B64992}" srcOrd="1" destOrd="0" presId="urn:microsoft.com/office/officeart/2005/8/layout/hierarchy1"/>
    <dgm:cxn modelId="{1B10DCD3-92A3-4D7E-8D71-0EFDE7723A1C}" type="presParOf" srcId="{E24A4E50-DAFD-A842-853A-1EC379A0F948}" destId="{3CC18BCE-AAA5-4CE0-9A88-72F6AE1DCF01}" srcOrd="4" destOrd="0" presId="urn:microsoft.com/office/officeart/2005/8/layout/hierarchy1"/>
    <dgm:cxn modelId="{6350FE96-DE9F-42EE-8605-119141D21CB6}" type="presParOf" srcId="{E24A4E50-DAFD-A842-853A-1EC379A0F948}" destId="{7E3D4E51-C981-4680-A775-BA9ADC578A6B}" srcOrd="5" destOrd="0" presId="urn:microsoft.com/office/officeart/2005/8/layout/hierarchy1"/>
    <dgm:cxn modelId="{5D3E7F5C-F1D2-4314-906E-28364AF575C4}" type="presParOf" srcId="{7E3D4E51-C981-4680-A775-BA9ADC578A6B}" destId="{30850236-F76D-4E59-BD2A-3A71E7A94D67}" srcOrd="0" destOrd="0" presId="urn:microsoft.com/office/officeart/2005/8/layout/hierarchy1"/>
    <dgm:cxn modelId="{16D1F4A8-6496-4251-A7DC-E143B95E3CC9}" type="presParOf" srcId="{30850236-F76D-4E59-BD2A-3A71E7A94D67}" destId="{37F14FA3-9072-4547-AC5F-2E99CC7AC802}" srcOrd="0" destOrd="0" presId="urn:microsoft.com/office/officeart/2005/8/layout/hierarchy1"/>
    <dgm:cxn modelId="{0255FEB8-4B4B-44D3-B432-18A23F1593FB}" type="presParOf" srcId="{30850236-F76D-4E59-BD2A-3A71E7A94D67}" destId="{15EBB1DD-AACE-4C81-AA4D-D026FED270CC}" srcOrd="1" destOrd="0" presId="urn:microsoft.com/office/officeart/2005/8/layout/hierarchy1"/>
    <dgm:cxn modelId="{18E18013-7446-4645-B842-A96DDB90AC09}" type="presParOf" srcId="{7E3D4E51-C981-4680-A775-BA9ADC578A6B}" destId="{707EC0F1-A8D6-4BD3-A936-45BE3B11D169}" srcOrd="1" destOrd="0" presId="urn:microsoft.com/office/officeart/2005/8/layout/hierarchy1"/>
    <dgm:cxn modelId="{0639BF54-90AE-4CFE-A8C6-A84FDAB03343}" type="presParOf" srcId="{E24A4E50-DAFD-A842-853A-1EC379A0F948}" destId="{025996DF-6A8F-4E1D-A890-F2FF79D702DB}" srcOrd="6" destOrd="0" presId="urn:microsoft.com/office/officeart/2005/8/layout/hierarchy1"/>
    <dgm:cxn modelId="{7ECACFD7-6D1F-4EDB-BD7F-0C3EB9DCFE8B}" type="presParOf" srcId="{E24A4E50-DAFD-A842-853A-1EC379A0F948}" destId="{BB12A3FA-6699-4F14-938B-24EDEF98E702}" srcOrd="7" destOrd="0" presId="urn:microsoft.com/office/officeart/2005/8/layout/hierarchy1"/>
    <dgm:cxn modelId="{D89AF03E-DD82-493B-BDFB-CFC90FDC801E}" type="presParOf" srcId="{BB12A3FA-6699-4F14-938B-24EDEF98E702}" destId="{6E634279-DE52-4FCA-8E41-639EFD04C318}" srcOrd="0" destOrd="0" presId="urn:microsoft.com/office/officeart/2005/8/layout/hierarchy1"/>
    <dgm:cxn modelId="{13099A2E-6E1F-499A-8D21-1E8B0A6F31B8}" type="presParOf" srcId="{6E634279-DE52-4FCA-8E41-639EFD04C318}" destId="{D28C595B-F000-4827-8343-8B75E6A4E143}" srcOrd="0" destOrd="0" presId="urn:microsoft.com/office/officeart/2005/8/layout/hierarchy1"/>
    <dgm:cxn modelId="{56B2B3E2-581D-475B-8A11-253C93EF3712}" type="presParOf" srcId="{6E634279-DE52-4FCA-8E41-639EFD04C318}" destId="{12FE8923-AFFD-4F40-8FFD-C4531DA00259}" srcOrd="1" destOrd="0" presId="urn:microsoft.com/office/officeart/2005/8/layout/hierarchy1"/>
    <dgm:cxn modelId="{6282323F-66D4-45C5-8480-850EF0A16ACD}" type="presParOf" srcId="{BB12A3FA-6699-4F14-938B-24EDEF98E702}" destId="{6298483A-3A01-49BA-80F3-95E4403F8E50}" srcOrd="1" destOrd="0" presId="urn:microsoft.com/office/officeart/2005/8/layout/hierarchy1"/>
    <dgm:cxn modelId="{D33ABCF8-BDD7-473B-BF9C-13AF056E78A3}" type="presParOf" srcId="{E24A4E50-DAFD-A842-853A-1EC379A0F948}" destId="{45B0BF67-84F0-4B76-A922-155C7B422C91}" srcOrd="8" destOrd="0" presId="urn:microsoft.com/office/officeart/2005/8/layout/hierarchy1"/>
    <dgm:cxn modelId="{B5CD9CE6-38B0-4593-B79C-66B598360F7F}" type="presParOf" srcId="{E24A4E50-DAFD-A842-853A-1EC379A0F948}" destId="{CCF6F1A8-7319-41BD-8717-6288915CF587}" srcOrd="9" destOrd="0" presId="urn:microsoft.com/office/officeart/2005/8/layout/hierarchy1"/>
    <dgm:cxn modelId="{1D2E4D7A-EF1D-47B0-8E5E-CD5933F96C72}" type="presParOf" srcId="{CCF6F1A8-7319-41BD-8717-6288915CF587}" destId="{892787EE-58EF-47C9-8FB3-DFCFD9692A36}" srcOrd="0" destOrd="0" presId="urn:microsoft.com/office/officeart/2005/8/layout/hierarchy1"/>
    <dgm:cxn modelId="{03B737AD-D51F-4DA3-8EE9-000AE9340919}" type="presParOf" srcId="{892787EE-58EF-47C9-8FB3-DFCFD9692A36}" destId="{C2F4CCCA-AF35-4D54-AF57-5173959175A1}" srcOrd="0" destOrd="0" presId="urn:microsoft.com/office/officeart/2005/8/layout/hierarchy1"/>
    <dgm:cxn modelId="{25B079B5-34AC-4E7B-8326-80D5526996B1}" type="presParOf" srcId="{892787EE-58EF-47C9-8FB3-DFCFD9692A36}" destId="{E8359339-5383-42D2-984B-BA7F30E89C81}" srcOrd="1" destOrd="0" presId="urn:microsoft.com/office/officeart/2005/8/layout/hierarchy1"/>
    <dgm:cxn modelId="{5C1A9C47-71C5-488E-8FE1-6E3299E5BCEB}" type="presParOf" srcId="{CCF6F1A8-7319-41BD-8717-6288915CF587}" destId="{5B17FEE2-AAB7-4FDD-9AC2-71D5503DFCAD}" srcOrd="1" destOrd="0" presId="urn:microsoft.com/office/officeart/2005/8/layout/hierarchy1"/>
    <dgm:cxn modelId="{C4896AC3-30D5-4E2E-B202-E068CABA703A}" type="presParOf" srcId="{5B17FEE2-AAB7-4FDD-9AC2-71D5503DFCAD}" destId="{283719A3-773C-4740-837A-FDADC57A4096}" srcOrd="0" destOrd="0" presId="urn:microsoft.com/office/officeart/2005/8/layout/hierarchy1"/>
    <dgm:cxn modelId="{F836EF71-51DB-43CA-ADDE-1ADFBD448F19}" type="presParOf" srcId="{5B17FEE2-AAB7-4FDD-9AC2-71D5503DFCAD}" destId="{736459A2-9AF9-47A7-8E60-92979ACAF843}" srcOrd="1" destOrd="0" presId="urn:microsoft.com/office/officeart/2005/8/layout/hierarchy1"/>
    <dgm:cxn modelId="{4C80EC52-430E-4D62-9A69-F0DCC4AA548D}" type="presParOf" srcId="{736459A2-9AF9-47A7-8E60-92979ACAF843}" destId="{81036899-CB7E-48AB-A616-AB889EC38E73}" srcOrd="0" destOrd="0" presId="urn:microsoft.com/office/officeart/2005/8/layout/hierarchy1"/>
    <dgm:cxn modelId="{F2BA23AE-DB74-4FBF-A351-F2499D9591CE}" type="presParOf" srcId="{81036899-CB7E-48AB-A616-AB889EC38E73}" destId="{6898F800-5130-47A6-9127-1B049EA944EC}" srcOrd="0" destOrd="0" presId="urn:microsoft.com/office/officeart/2005/8/layout/hierarchy1"/>
    <dgm:cxn modelId="{927B2B08-A1EF-4CDE-9D1B-78F024AB9220}" type="presParOf" srcId="{81036899-CB7E-48AB-A616-AB889EC38E73}" destId="{D523F3FA-AA25-4B95-B697-958A47252587}" srcOrd="1" destOrd="0" presId="urn:microsoft.com/office/officeart/2005/8/layout/hierarchy1"/>
    <dgm:cxn modelId="{E4EEBE2D-9F6B-480B-B782-72C4AAF01310}" type="presParOf" srcId="{736459A2-9AF9-47A7-8E60-92979ACAF843}" destId="{C9EF67D6-00E6-4EBE-BD5C-9E1669303BDA}" srcOrd="1" destOrd="0" presId="urn:microsoft.com/office/officeart/2005/8/layout/hierarchy1"/>
    <dgm:cxn modelId="{81EF18B4-ACD5-4CE1-B535-D468CB71FB7E}" type="presParOf" srcId="{BA737BC5-CFE9-4E44-99BA-86484F99931A}" destId="{8E8D6712-5373-41FE-AF8E-25A2A65C769F}" srcOrd="2" destOrd="0" presId="urn:microsoft.com/office/officeart/2005/8/layout/hierarchy1"/>
    <dgm:cxn modelId="{E856E72E-B23A-4DE7-A42E-D92DE8BEE1DD}" type="presParOf" srcId="{BA737BC5-CFE9-4E44-99BA-86484F99931A}" destId="{2E0BE0A9-3938-4882-9F4E-333FC1EECA39}" srcOrd="3" destOrd="0" presId="urn:microsoft.com/office/officeart/2005/8/layout/hierarchy1"/>
    <dgm:cxn modelId="{E75CDFE3-F55E-4824-967A-F7DC7BB69481}" type="presParOf" srcId="{2E0BE0A9-3938-4882-9F4E-333FC1EECA39}" destId="{49E28060-0FB9-43A5-B0B6-48C0E295261D}" srcOrd="0" destOrd="0" presId="urn:microsoft.com/office/officeart/2005/8/layout/hierarchy1"/>
    <dgm:cxn modelId="{512DE82F-78FD-4FA7-AF5B-00A6B4A524CD}" type="presParOf" srcId="{49E28060-0FB9-43A5-B0B6-48C0E295261D}" destId="{E44EEA63-354B-4B78-96FF-83EA97735450}" srcOrd="0" destOrd="0" presId="urn:microsoft.com/office/officeart/2005/8/layout/hierarchy1"/>
    <dgm:cxn modelId="{F30D5763-DC4D-4EA5-8357-B7EC69BE90CF}" type="presParOf" srcId="{49E28060-0FB9-43A5-B0B6-48C0E295261D}" destId="{AC24C912-2035-4B5F-908D-6F3B84B4F2EA}" srcOrd="1" destOrd="0" presId="urn:microsoft.com/office/officeart/2005/8/layout/hierarchy1"/>
    <dgm:cxn modelId="{2C388583-55F5-4C9F-82C0-B3E9939ECD1B}" type="presParOf" srcId="{2E0BE0A9-3938-4882-9F4E-333FC1EECA39}" destId="{86B2DA48-5EDC-411C-840E-BC846E6D6F3F}" srcOrd="1" destOrd="0" presId="urn:microsoft.com/office/officeart/2005/8/layout/hierarchy1"/>
    <dgm:cxn modelId="{21845DB6-7B6C-4A4B-B549-6C74E513114D}" type="presParOf" srcId="{D303AE8B-5383-7546-AE61-F8E33EF3F933}" destId="{217BC3A6-836C-42FE-9110-DBC083C44356}" srcOrd="1" destOrd="0" presId="urn:microsoft.com/office/officeart/2005/8/layout/hierarchy1"/>
    <dgm:cxn modelId="{F67C31C9-92FF-4260-908B-B7B042FCEFC5}" type="presParOf" srcId="{217BC3A6-836C-42FE-9110-DBC083C44356}" destId="{DE956BE2-B8B0-4861-B0FE-AA7376B30003}" srcOrd="0" destOrd="0" presId="urn:microsoft.com/office/officeart/2005/8/layout/hierarchy1"/>
    <dgm:cxn modelId="{671D89B4-281A-4556-9686-BF4B403C15C9}" type="presParOf" srcId="{DE956BE2-B8B0-4861-B0FE-AA7376B30003}" destId="{377FC965-8F6E-45CE-B5D8-5A54C2D41225}" srcOrd="0" destOrd="0" presId="urn:microsoft.com/office/officeart/2005/8/layout/hierarchy1"/>
    <dgm:cxn modelId="{BAD8E675-BB6A-4F02-98B9-09FD454C8262}" type="presParOf" srcId="{DE956BE2-B8B0-4861-B0FE-AA7376B30003}" destId="{83C92E50-5E0E-45C6-AC0E-259063EB8B1F}" srcOrd="1" destOrd="0" presId="urn:microsoft.com/office/officeart/2005/8/layout/hierarchy1"/>
    <dgm:cxn modelId="{0F2CAE30-4137-4CF2-864E-06DF3E7CEE4E}" type="presParOf" srcId="{217BC3A6-836C-42FE-9110-DBC083C44356}" destId="{8856EC0D-6D8A-46A3-BDD3-5E8CF5D9330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D6712-5373-41FE-AF8E-25A2A65C769F}">
      <dsp:nvSpPr>
        <dsp:cNvPr id="0" name=""/>
        <dsp:cNvSpPr/>
      </dsp:nvSpPr>
      <dsp:spPr>
        <a:xfrm>
          <a:off x="5304296" y="1224264"/>
          <a:ext cx="1625310" cy="382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738"/>
              </a:lnTo>
              <a:lnTo>
                <a:pt x="1625310" y="272738"/>
              </a:lnTo>
              <a:lnTo>
                <a:pt x="1625310" y="38294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719A3-773C-4740-837A-FDADC57A4096}">
      <dsp:nvSpPr>
        <dsp:cNvPr id="0" name=""/>
        <dsp:cNvSpPr/>
      </dsp:nvSpPr>
      <dsp:spPr>
        <a:xfrm>
          <a:off x="7821229" y="3678531"/>
          <a:ext cx="91440" cy="3459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98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0BF67-84F0-4B76-A922-155C7B422C91}">
      <dsp:nvSpPr>
        <dsp:cNvPr id="0" name=""/>
        <dsp:cNvSpPr/>
      </dsp:nvSpPr>
      <dsp:spPr>
        <a:xfrm>
          <a:off x="4739534" y="2571413"/>
          <a:ext cx="3127415" cy="351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502"/>
              </a:lnTo>
              <a:lnTo>
                <a:pt x="3127415" y="241502"/>
              </a:lnTo>
              <a:lnTo>
                <a:pt x="3127415" y="35170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996DF-6A8F-4E1D-A890-F2FF79D702DB}">
      <dsp:nvSpPr>
        <dsp:cNvPr id="0" name=""/>
        <dsp:cNvSpPr/>
      </dsp:nvSpPr>
      <dsp:spPr>
        <a:xfrm>
          <a:off x="4739534" y="2571413"/>
          <a:ext cx="1555963" cy="351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502"/>
              </a:lnTo>
              <a:lnTo>
                <a:pt x="1555963" y="241502"/>
              </a:lnTo>
              <a:lnTo>
                <a:pt x="1555963" y="35170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18BCE-AAA5-4CE0-9A88-72F6AE1DCF01}">
      <dsp:nvSpPr>
        <dsp:cNvPr id="0" name=""/>
        <dsp:cNvSpPr/>
      </dsp:nvSpPr>
      <dsp:spPr>
        <a:xfrm>
          <a:off x="4678325" y="2571413"/>
          <a:ext cx="91440" cy="351707"/>
        </a:xfrm>
        <a:custGeom>
          <a:avLst/>
          <a:gdLst/>
          <a:ahLst/>
          <a:cxnLst/>
          <a:rect l="0" t="0" r="0" b="0"/>
          <a:pathLst>
            <a:path>
              <a:moveTo>
                <a:pt x="61208" y="0"/>
              </a:moveTo>
              <a:lnTo>
                <a:pt x="61208" y="241502"/>
              </a:lnTo>
              <a:lnTo>
                <a:pt x="45720" y="241502"/>
              </a:lnTo>
              <a:lnTo>
                <a:pt x="45720" y="35170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12BAB-D85C-40C3-AC12-C3FD5F98034C}">
      <dsp:nvSpPr>
        <dsp:cNvPr id="0" name=""/>
        <dsp:cNvSpPr/>
      </dsp:nvSpPr>
      <dsp:spPr>
        <a:xfrm>
          <a:off x="3270062" y="2571413"/>
          <a:ext cx="1469471" cy="351707"/>
        </a:xfrm>
        <a:custGeom>
          <a:avLst/>
          <a:gdLst/>
          <a:ahLst/>
          <a:cxnLst/>
          <a:rect l="0" t="0" r="0" b="0"/>
          <a:pathLst>
            <a:path>
              <a:moveTo>
                <a:pt x="1469471" y="0"/>
              </a:moveTo>
              <a:lnTo>
                <a:pt x="1469471" y="241502"/>
              </a:lnTo>
              <a:lnTo>
                <a:pt x="0" y="241502"/>
              </a:lnTo>
              <a:lnTo>
                <a:pt x="0" y="35170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2A85F-2005-4E47-B8D0-CA9C6E0BB647}">
      <dsp:nvSpPr>
        <dsp:cNvPr id="0" name=""/>
        <dsp:cNvSpPr/>
      </dsp:nvSpPr>
      <dsp:spPr>
        <a:xfrm>
          <a:off x="1712790" y="2571413"/>
          <a:ext cx="3026743" cy="257515"/>
        </a:xfrm>
        <a:custGeom>
          <a:avLst/>
          <a:gdLst/>
          <a:ahLst/>
          <a:cxnLst/>
          <a:rect l="0" t="0" r="0" b="0"/>
          <a:pathLst>
            <a:path>
              <a:moveTo>
                <a:pt x="3026743" y="0"/>
              </a:moveTo>
              <a:lnTo>
                <a:pt x="3026743" y="147310"/>
              </a:lnTo>
              <a:lnTo>
                <a:pt x="0" y="147310"/>
              </a:lnTo>
              <a:lnTo>
                <a:pt x="0" y="25751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4D5C5-C232-7A4B-943A-2E45EDE5FC66}">
      <dsp:nvSpPr>
        <dsp:cNvPr id="0" name=""/>
        <dsp:cNvSpPr/>
      </dsp:nvSpPr>
      <dsp:spPr>
        <a:xfrm>
          <a:off x="4739534" y="1224264"/>
          <a:ext cx="564762" cy="377218"/>
        </a:xfrm>
        <a:custGeom>
          <a:avLst/>
          <a:gdLst/>
          <a:ahLst/>
          <a:cxnLst/>
          <a:rect l="0" t="0" r="0" b="0"/>
          <a:pathLst>
            <a:path>
              <a:moveTo>
                <a:pt x="564762" y="0"/>
              </a:moveTo>
              <a:lnTo>
                <a:pt x="564762" y="267012"/>
              </a:lnTo>
              <a:lnTo>
                <a:pt x="0" y="267012"/>
              </a:lnTo>
              <a:lnTo>
                <a:pt x="0" y="37721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7684B-4703-CE45-8A70-8211B89ED5E7}">
      <dsp:nvSpPr>
        <dsp:cNvPr id="0" name=""/>
        <dsp:cNvSpPr/>
      </dsp:nvSpPr>
      <dsp:spPr>
        <a:xfrm>
          <a:off x="5304296" y="459588"/>
          <a:ext cx="197120" cy="309019"/>
        </a:xfrm>
        <a:custGeom>
          <a:avLst/>
          <a:gdLst/>
          <a:ahLst/>
          <a:cxnLst/>
          <a:rect l="0" t="0" r="0" b="0"/>
          <a:pathLst>
            <a:path>
              <a:moveTo>
                <a:pt x="197120" y="0"/>
              </a:moveTo>
              <a:lnTo>
                <a:pt x="197120" y="198814"/>
              </a:lnTo>
              <a:lnTo>
                <a:pt x="0" y="198814"/>
              </a:lnTo>
              <a:lnTo>
                <a:pt x="0" y="3090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28956-1C5A-C248-B9A5-B57D289E1184}">
      <dsp:nvSpPr>
        <dsp:cNvPr id="0" name=""/>
        <dsp:cNvSpPr/>
      </dsp:nvSpPr>
      <dsp:spPr>
        <a:xfrm>
          <a:off x="4276183" y="3932"/>
          <a:ext cx="2450467" cy="45565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46B0D-7D5F-AD41-B311-506BF4BB636C}">
      <dsp:nvSpPr>
        <dsp:cNvPr id="0" name=""/>
        <dsp:cNvSpPr/>
      </dsp:nvSpPr>
      <dsp:spPr>
        <a:xfrm>
          <a:off x="4408363" y="129504"/>
          <a:ext cx="2450467" cy="455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100" b="1" i="0" kern="1200" dirty="0">
              <a:latin typeface="Raleway" pitchFamily="2" charset="0"/>
            </a:rPr>
            <a:t>Volené orgány- </a:t>
          </a:r>
          <a:r>
            <a:rPr lang="sk-SK" sz="800" b="0" i="0" kern="1200" dirty="0">
              <a:latin typeface="Raleway" pitchFamily="2" charset="0"/>
            </a:rPr>
            <a:t>Zastupiteľstvo BSK, komisie zastupiteľstva </a:t>
          </a:r>
        </a:p>
      </dsp:txBody>
      <dsp:txXfrm>
        <a:off x="4421709" y="142850"/>
        <a:ext cx="2423775" cy="428963"/>
      </dsp:txXfrm>
    </dsp:sp>
    <dsp:sp modelId="{C6E87FAD-9850-094A-89F1-934E3B77D2A0}">
      <dsp:nvSpPr>
        <dsp:cNvPr id="0" name=""/>
        <dsp:cNvSpPr/>
      </dsp:nvSpPr>
      <dsp:spPr>
        <a:xfrm>
          <a:off x="3793631" y="768608"/>
          <a:ext cx="3021331" cy="455655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A98FB-9A39-A246-B82E-C57C4EAC842E}">
      <dsp:nvSpPr>
        <dsp:cNvPr id="0" name=""/>
        <dsp:cNvSpPr/>
      </dsp:nvSpPr>
      <dsp:spPr>
        <a:xfrm>
          <a:off x="3925811" y="894179"/>
          <a:ext cx="3021331" cy="4556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100" b="1" i="0" kern="1200" dirty="0">
              <a:latin typeface="Raleway" pitchFamily="2" charset="0"/>
            </a:rPr>
            <a:t>Predseda samosprávneho kraja</a:t>
          </a:r>
        </a:p>
      </dsp:txBody>
      <dsp:txXfrm>
        <a:off x="3939157" y="907525"/>
        <a:ext cx="2994639" cy="428963"/>
      </dsp:txXfrm>
    </dsp:sp>
    <dsp:sp modelId="{95960F55-1EF5-1B43-82CB-567158CBA2CD}">
      <dsp:nvSpPr>
        <dsp:cNvPr id="0" name=""/>
        <dsp:cNvSpPr/>
      </dsp:nvSpPr>
      <dsp:spPr>
        <a:xfrm>
          <a:off x="3443523" y="1601482"/>
          <a:ext cx="2592020" cy="969931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37D28-1F8C-9942-9062-C162CAE6946B}">
      <dsp:nvSpPr>
        <dsp:cNvPr id="0" name=""/>
        <dsp:cNvSpPr/>
      </dsp:nvSpPr>
      <dsp:spPr>
        <a:xfrm>
          <a:off x="3575704" y="1727053"/>
          <a:ext cx="2592020" cy="969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100" b="1" i="0" kern="1200" dirty="0">
              <a:latin typeface="Raleway" pitchFamily="2" charset="0"/>
            </a:rPr>
            <a:t>Riadiaci výbor v zložení:  </a:t>
          </a:r>
          <a:r>
            <a:rPr lang="sk-SK" sz="1100" b="0" i="0" kern="1200" dirty="0">
              <a:solidFill>
                <a:srgbClr val="00B0F0"/>
              </a:solidFill>
              <a:latin typeface="Raleway" pitchFamily="2" charset="0"/>
            </a:rPr>
            <a:t>garant - </a:t>
          </a:r>
          <a:r>
            <a:rPr lang="sk-SK" sz="1100" b="1" i="0" kern="1200" dirty="0">
              <a:latin typeface="Raleway" pitchFamily="2" charset="0"/>
            </a:rPr>
            <a:t> </a:t>
          </a:r>
          <a:r>
            <a:rPr lang="sk-SK" sz="1100" b="0" i="0" kern="1200" dirty="0">
              <a:latin typeface="Raleway" pitchFamily="2" charset="0"/>
            </a:rPr>
            <a:t>vedúci odboru SV; </a:t>
          </a:r>
          <a:r>
            <a:rPr lang="sk-SK" sz="1100" b="0" i="0" kern="1200" dirty="0">
              <a:solidFill>
                <a:srgbClr val="00B0F0"/>
              </a:solidFill>
              <a:latin typeface="Raleway" pitchFamily="2" charset="0"/>
            </a:rPr>
            <a:t>Koordinátorka -  </a:t>
          </a:r>
          <a:r>
            <a:rPr lang="sk-SK" sz="1100" b="0" i="0" kern="1200" dirty="0">
              <a:latin typeface="Raleway" pitchFamily="2" charset="0"/>
            </a:rPr>
            <a:t>zástupkyňa OSV; </a:t>
          </a:r>
          <a:r>
            <a:rPr lang="sk-SK" sz="1100" b="0" i="0" kern="1200" dirty="0">
              <a:solidFill>
                <a:srgbClr val="00B0F0"/>
              </a:solidFill>
              <a:latin typeface="Raleway" pitchFamily="2" charset="0"/>
            </a:rPr>
            <a:t>Vedúci pracovných skupín</a:t>
          </a:r>
        </a:p>
      </dsp:txBody>
      <dsp:txXfrm>
        <a:off x="3604112" y="1755461"/>
        <a:ext cx="2535204" cy="913115"/>
      </dsp:txXfrm>
    </dsp:sp>
    <dsp:sp modelId="{B9DD9C7E-ED0F-8844-BC3E-8AB404DAE5C7}">
      <dsp:nvSpPr>
        <dsp:cNvPr id="0" name=""/>
        <dsp:cNvSpPr/>
      </dsp:nvSpPr>
      <dsp:spPr>
        <a:xfrm>
          <a:off x="1050890" y="2828929"/>
          <a:ext cx="1323799" cy="715630"/>
        </a:xfrm>
        <a:prstGeom prst="roundRect">
          <a:avLst>
            <a:gd name="adj" fmla="val 10000"/>
          </a:avLst>
        </a:prstGeom>
        <a:solidFill>
          <a:srgbClr val="005093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B0EF0B-9FF1-7C4C-A811-58B41328B161}">
      <dsp:nvSpPr>
        <dsp:cNvPr id="0" name=""/>
        <dsp:cNvSpPr/>
      </dsp:nvSpPr>
      <dsp:spPr>
        <a:xfrm>
          <a:off x="1183071" y="2954500"/>
          <a:ext cx="1323799" cy="7156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100" b="0" i="0" kern="1200" dirty="0">
              <a:latin typeface="Raleway" pitchFamily="2" charset="0"/>
            </a:rPr>
            <a:t>Pracovná skupina: </a:t>
          </a:r>
          <a:r>
            <a:rPr lang="sk-SK" sz="1100" b="1" i="0" kern="1200" dirty="0">
              <a:latin typeface="Raleway" pitchFamily="2" charset="0"/>
            </a:rPr>
            <a:t>Seniori</a:t>
          </a:r>
          <a:endParaRPr lang="sk-SK" sz="1100" b="1" i="1" kern="1200" dirty="0">
            <a:latin typeface="Raleway" pitchFamily="2" charset="0"/>
          </a:endParaRPr>
        </a:p>
      </dsp:txBody>
      <dsp:txXfrm>
        <a:off x="1204031" y="2975460"/>
        <a:ext cx="1281879" cy="673710"/>
      </dsp:txXfrm>
    </dsp:sp>
    <dsp:sp modelId="{D17E8CCD-2D90-4658-86FF-906F5ACEC547}">
      <dsp:nvSpPr>
        <dsp:cNvPr id="0" name=""/>
        <dsp:cNvSpPr/>
      </dsp:nvSpPr>
      <dsp:spPr>
        <a:xfrm>
          <a:off x="2675251" y="2923121"/>
          <a:ext cx="1189622" cy="11188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99ECC-5762-4936-AB85-A84D5DFAA904}">
      <dsp:nvSpPr>
        <dsp:cNvPr id="0" name=""/>
        <dsp:cNvSpPr/>
      </dsp:nvSpPr>
      <dsp:spPr>
        <a:xfrm>
          <a:off x="2807431" y="3048692"/>
          <a:ext cx="1189622" cy="11188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000" b="0" i="0" kern="1200" dirty="0">
              <a:latin typeface="Raleway" pitchFamily="2" charset="0"/>
            </a:rPr>
            <a:t>Pracovná skupina: </a:t>
          </a:r>
          <a:r>
            <a:rPr lang="sk-SK" sz="1000" b="1" i="0" kern="1200" dirty="0">
              <a:latin typeface="Raleway" pitchFamily="2" charset="0"/>
            </a:rPr>
            <a:t>O</a:t>
          </a:r>
          <a:r>
            <a:rPr lang="sk-SK" sz="1000" b="1" i="1" kern="1200" dirty="0">
              <a:latin typeface="Raleway" pitchFamily="2" charset="0"/>
            </a:rPr>
            <a:t>soby  so zdravotným postihnutím</a:t>
          </a:r>
          <a:endParaRPr lang="sk-SK" sz="1000" kern="1200" dirty="0"/>
        </a:p>
      </dsp:txBody>
      <dsp:txXfrm>
        <a:off x="2840201" y="3081462"/>
        <a:ext cx="1124082" cy="1053320"/>
      </dsp:txXfrm>
    </dsp:sp>
    <dsp:sp modelId="{37F14FA3-9072-4547-AC5F-2E99CC7AC802}">
      <dsp:nvSpPr>
        <dsp:cNvPr id="0" name=""/>
        <dsp:cNvSpPr/>
      </dsp:nvSpPr>
      <dsp:spPr>
        <a:xfrm>
          <a:off x="4129234" y="2923121"/>
          <a:ext cx="1189622" cy="755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EBB1DD-AACE-4C81-AA4D-D026FED270CC}">
      <dsp:nvSpPr>
        <dsp:cNvPr id="0" name=""/>
        <dsp:cNvSpPr/>
      </dsp:nvSpPr>
      <dsp:spPr>
        <a:xfrm>
          <a:off x="4261414" y="3048692"/>
          <a:ext cx="1189622" cy="7554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100" b="0" i="0" kern="1200" dirty="0">
              <a:latin typeface="Raleway" pitchFamily="2" charset="0"/>
            </a:rPr>
            <a:t>Pracovná skupina: </a:t>
          </a:r>
          <a:r>
            <a:rPr lang="sk-SK" sz="1100" b="1" i="0" kern="1200" dirty="0">
              <a:latin typeface="Raleway" pitchFamily="2" charset="0"/>
            </a:rPr>
            <a:t>Osoby v nepriaznivej sociálnej situácii</a:t>
          </a:r>
          <a:endParaRPr lang="sk-SK" sz="1000" kern="1200" dirty="0"/>
        </a:p>
      </dsp:txBody>
      <dsp:txXfrm>
        <a:off x="4283539" y="3070817"/>
        <a:ext cx="1145372" cy="711160"/>
      </dsp:txXfrm>
    </dsp:sp>
    <dsp:sp modelId="{D28C595B-F000-4827-8343-8B75E6A4E143}">
      <dsp:nvSpPr>
        <dsp:cNvPr id="0" name=""/>
        <dsp:cNvSpPr/>
      </dsp:nvSpPr>
      <dsp:spPr>
        <a:xfrm>
          <a:off x="5583216" y="2923121"/>
          <a:ext cx="1424560" cy="911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E8923-AFFD-4F40-8FFD-C4531DA00259}">
      <dsp:nvSpPr>
        <dsp:cNvPr id="0" name=""/>
        <dsp:cNvSpPr/>
      </dsp:nvSpPr>
      <dsp:spPr>
        <a:xfrm>
          <a:off x="5715397" y="3048692"/>
          <a:ext cx="1424560" cy="911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000" kern="1200" dirty="0"/>
            <a:t>Pracovná skupina: </a:t>
          </a:r>
          <a:r>
            <a:rPr lang="sk-SK" sz="1000" b="1" kern="1200" dirty="0"/>
            <a:t>Rodiny s deťmi</a:t>
          </a:r>
        </a:p>
      </dsp:txBody>
      <dsp:txXfrm>
        <a:off x="5742106" y="3075401"/>
        <a:ext cx="1371142" cy="858490"/>
      </dsp:txXfrm>
    </dsp:sp>
    <dsp:sp modelId="{C2F4CCCA-AF35-4D54-AF57-5173959175A1}">
      <dsp:nvSpPr>
        <dsp:cNvPr id="0" name=""/>
        <dsp:cNvSpPr/>
      </dsp:nvSpPr>
      <dsp:spPr>
        <a:xfrm>
          <a:off x="7272138" y="2923121"/>
          <a:ext cx="1189622" cy="755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359339-5383-42D2-984B-BA7F30E89C81}">
      <dsp:nvSpPr>
        <dsp:cNvPr id="0" name=""/>
        <dsp:cNvSpPr/>
      </dsp:nvSpPr>
      <dsp:spPr>
        <a:xfrm>
          <a:off x="7404318" y="3048692"/>
          <a:ext cx="1189622" cy="7554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200" kern="1200" dirty="0" err="1"/>
            <a:t>Fókusova</a:t>
          </a:r>
          <a:r>
            <a:rPr lang="sk-SK" sz="1200" kern="1200" dirty="0"/>
            <a:t> skupina Starostovia</a:t>
          </a:r>
        </a:p>
      </dsp:txBody>
      <dsp:txXfrm>
        <a:off x="7426443" y="3070817"/>
        <a:ext cx="1145372" cy="711160"/>
      </dsp:txXfrm>
    </dsp:sp>
    <dsp:sp modelId="{6898F800-5130-47A6-9127-1B049EA944EC}">
      <dsp:nvSpPr>
        <dsp:cNvPr id="0" name=""/>
        <dsp:cNvSpPr/>
      </dsp:nvSpPr>
      <dsp:spPr>
        <a:xfrm>
          <a:off x="7272138" y="4024513"/>
          <a:ext cx="1189622" cy="755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3F3FA-AA25-4B95-B697-958A47252587}">
      <dsp:nvSpPr>
        <dsp:cNvPr id="0" name=""/>
        <dsp:cNvSpPr/>
      </dsp:nvSpPr>
      <dsp:spPr>
        <a:xfrm>
          <a:off x="7404318" y="4150084"/>
          <a:ext cx="1189622" cy="7554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100" kern="1200" dirty="0" err="1"/>
            <a:t>Fokusova</a:t>
          </a:r>
          <a:r>
            <a:rPr lang="sk-SK" sz="1100" kern="1200" dirty="0"/>
            <a:t> skupina SZS</a:t>
          </a:r>
        </a:p>
      </dsp:txBody>
      <dsp:txXfrm>
        <a:off x="7426443" y="4172209"/>
        <a:ext cx="1145372" cy="711160"/>
      </dsp:txXfrm>
    </dsp:sp>
    <dsp:sp modelId="{E44EEA63-354B-4B78-96FF-83EA97735450}">
      <dsp:nvSpPr>
        <dsp:cNvPr id="0" name=""/>
        <dsp:cNvSpPr/>
      </dsp:nvSpPr>
      <dsp:spPr>
        <a:xfrm>
          <a:off x="6334796" y="1607208"/>
          <a:ext cx="1189622" cy="755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4C912-2035-4B5F-908D-6F3B84B4F2EA}">
      <dsp:nvSpPr>
        <dsp:cNvPr id="0" name=""/>
        <dsp:cNvSpPr/>
      </dsp:nvSpPr>
      <dsp:spPr>
        <a:xfrm>
          <a:off x="6466976" y="1732779"/>
          <a:ext cx="1189622" cy="7554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200" kern="1200" dirty="0"/>
            <a:t>Externí experti</a:t>
          </a:r>
        </a:p>
      </dsp:txBody>
      <dsp:txXfrm>
        <a:off x="6489101" y="1754904"/>
        <a:ext cx="1145372" cy="711160"/>
      </dsp:txXfrm>
    </dsp:sp>
    <dsp:sp modelId="{377FC965-8F6E-45CE-B5D8-5A54C2D41225}">
      <dsp:nvSpPr>
        <dsp:cNvPr id="0" name=""/>
        <dsp:cNvSpPr/>
      </dsp:nvSpPr>
      <dsp:spPr>
        <a:xfrm>
          <a:off x="7279762" y="-91717"/>
          <a:ext cx="1189622" cy="1366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C92E50-5E0E-45C6-AC0E-259063EB8B1F}">
      <dsp:nvSpPr>
        <dsp:cNvPr id="0" name=""/>
        <dsp:cNvSpPr/>
      </dsp:nvSpPr>
      <dsp:spPr>
        <a:xfrm>
          <a:off x="7411942" y="33854"/>
          <a:ext cx="1189622" cy="1366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/>
            <a:t>Komisie </a:t>
          </a:r>
          <a:r>
            <a:rPr lang="sk-SK" sz="900" kern="1200" dirty="0"/>
            <a:t>: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kern="1200" dirty="0"/>
            <a:t>Komisia sociálnych vecí, komisia finančná</a:t>
          </a:r>
        </a:p>
      </dsp:txBody>
      <dsp:txXfrm>
        <a:off x="7446785" y="68697"/>
        <a:ext cx="1119936" cy="1296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88F0F-7227-4316-AD92-5E59D761B3C8}" type="datetimeFigureOut">
              <a:rPr lang="sk-SK" smtClean="0"/>
              <a:t>13. 3. 2026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9D0C9-38A6-4F6A-866F-77FB58A081D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603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ED15-5EA1-419B-976C-014AF936D5A8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9EA1-9CE6-49D3-92F3-EED8EAF1547D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1BB4-3B89-4826-BB51-DB4473B299F8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BFAC-2C9B-40BD-ACB2-D3B18DD9FE3D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0A00-1FAD-4A18-B838-CF0BBE2B9B65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066A-F978-4C2F-B765-02BA7045E976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2B1-C5F2-4E2E-8058-C16FECAA27CE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CF24-986D-4D65-975B-9F9FA19E3E59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C1AB8-1C32-4A44-A710-CDC9835A3923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DFFE-95E7-47AD-9272-525806955329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014C-01DE-40B9-AA4D-94120EEC208A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689CC-9023-45F0-A498-0E19A3B6B5B2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28C7-AF9C-4E2D-A17C-29FE2CF9E6A9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BAD6-C04A-4DD8-8C72-7B279C658CFF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D7AC-1EFE-4009-900F-F910E9B7073F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A176-7278-48FB-BF36-3C703F77585D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3F950-A730-4578-B40C-465B6E5125E7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4FB2D9B-22D2-9C9A-18B6-1BD69E2C26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103" y="1318591"/>
            <a:ext cx="5800929" cy="4220820"/>
          </a:xfrm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br>
              <a:rPr lang="sk-SK" sz="31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sk-SK" sz="3600" b="1" dirty="0">
                <a:solidFill>
                  <a:schemeClr val="tx2">
                    <a:lumMod val="75000"/>
                  </a:schemeClr>
                </a:solidFill>
              </a:rPr>
              <a:t>Koncepcia rozvoja sociálnych služieb v BSK na roky 2027 – 2034 </a:t>
            </a:r>
            <a:br>
              <a:rPr lang="sk-SK" sz="36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sk-SK" sz="3600" b="1" dirty="0">
                <a:solidFill>
                  <a:schemeClr val="tx2">
                    <a:lumMod val="75000"/>
                  </a:schemeClr>
                </a:solidFill>
              </a:rPr>
              <a:t>( s výhľadom do roku 2040</a:t>
            </a:r>
            <a:r>
              <a:rPr lang="sk-SK" sz="3600" dirty="0">
                <a:solidFill>
                  <a:schemeClr val="tx2">
                    <a:lumMod val="75000"/>
                  </a:schemeClr>
                </a:solidFill>
              </a:rPr>
              <a:t>)</a:t>
            </a:r>
            <a:br>
              <a:rPr lang="sk-SK" sz="3600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sk-SK" sz="3600" dirty="0">
                <a:solidFill>
                  <a:schemeClr val="tx2">
                    <a:lumMod val="75000"/>
                  </a:schemeClr>
                </a:solidFill>
              </a:rPr>
            </a:br>
            <a:endParaRPr lang="sk-SK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301025-7145-E7E9-B69D-4E6FC4AF0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5048" y="1871831"/>
            <a:ext cx="3084569" cy="3199806"/>
          </a:xfrm>
        </p:spPr>
        <p:txBody>
          <a:bodyPr anchor="ctr">
            <a:normAutofit/>
          </a:bodyPr>
          <a:lstStyle/>
          <a:p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Pracovné skupiny</a:t>
            </a:r>
            <a:br>
              <a:rPr lang="sk-SK" b="1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sk-SK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úvodné stretnutie</a:t>
            </a:r>
          </a:p>
          <a:p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Marec 2026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7196" y="1871831"/>
            <a:ext cx="0" cy="3200400"/>
          </a:xfrm>
          <a:prstGeom prst="line">
            <a:avLst/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ázok 4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C3CCF1F2-08C2-B648-928D-E5A91354DD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8C204B7-308E-9026-D4D0-753D700D9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800"/>
              <a:t>Základné demografické a štatistické dáta o cieľovej skupine SENIORI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7726281-151A-7903-A380-16176BC06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sk-SK" dirty="0"/>
              <a:t>Podiel počtu obyvateľov v poproduktívnom veku (65+ rokov) k celkovému počtu obyvateľov</a:t>
            </a:r>
          </a:p>
          <a:p>
            <a:endParaRPr lang="sk-SK" dirty="0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ok 4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2035D45E-2E08-CC54-A36E-6D1D69231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472E4F0C-7617-8EB0-4E21-0C77C6D459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009365"/>
              </p:ext>
            </p:extLst>
          </p:nvPr>
        </p:nvGraphicFramePr>
        <p:xfrm>
          <a:off x="6569724" y="1420572"/>
          <a:ext cx="4496014" cy="3696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2927">
                  <a:extLst>
                    <a:ext uri="{9D8B030D-6E8A-4147-A177-3AD203B41FA5}">
                      <a16:colId xmlns:a16="http://schemas.microsoft.com/office/drawing/2014/main" val="2649996158"/>
                    </a:ext>
                  </a:extLst>
                </a:gridCol>
                <a:gridCol w="1593745">
                  <a:extLst>
                    <a:ext uri="{9D8B030D-6E8A-4147-A177-3AD203B41FA5}">
                      <a16:colId xmlns:a16="http://schemas.microsoft.com/office/drawing/2014/main" val="3798750028"/>
                    </a:ext>
                  </a:extLst>
                </a:gridCol>
                <a:gridCol w="1509342">
                  <a:extLst>
                    <a:ext uri="{9D8B030D-6E8A-4147-A177-3AD203B41FA5}">
                      <a16:colId xmlns:a16="http://schemas.microsoft.com/office/drawing/2014/main" val="540586485"/>
                    </a:ext>
                  </a:extLst>
                </a:gridCol>
              </a:tblGrid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rok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BSK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SR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1140540346"/>
                  </a:ext>
                </a:extLst>
              </a:tr>
              <a:tr h="612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2024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 </a:t>
                      </a:r>
                      <a:r>
                        <a:rPr lang="sk-SK" sz="3300" kern="100">
                          <a:effectLst/>
                          <a:latin typeface="Aptos" panose="020B0004020202020204" pitchFamily="34" charset="0"/>
                        </a:rPr>
                        <a:t>18,72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 dirty="0">
                          <a:effectLst/>
                        </a:rPr>
                        <a:t> 18,80</a:t>
                      </a:r>
                      <a:endParaRPr lang="sk-SK" sz="3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1145382834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2023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18,44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18,35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355290451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2022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18,11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17,85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792023173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2021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17,78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17,39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1937687941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2020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 dirty="0">
                          <a:effectLst/>
                        </a:rPr>
                        <a:t>17,07</a:t>
                      </a:r>
                      <a:endParaRPr lang="sk-SK" sz="3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3770154464"/>
                  </a:ext>
                </a:extLst>
              </a:tr>
            </a:tbl>
          </a:graphicData>
        </a:graphic>
      </p:graphicFrame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B376512-7DE9-32DD-5ED5-9CAD7729A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939EF92-D06B-1447-AEEB-6F7D7063A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771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42B0368-4720-0604-65C7-CA1CA5842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800"/>
              <a:t>Základné demografické a štatistické dáta o cieľovej skupine SENIORI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CDCF80A-59FE-4951-DFC3-D7E7B8803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sk-SK" dirty="0"/>
              <a:t>Index starnutia – vyjadruje počet osôb v poproduktívnom veku (65+ rokov) pripadajúci na 100 osôb v predproduktívnom veku (0-14)</a:t>
            </a:r>
          </a:p>
          <a:p>
            <a:endParaRPr lang="sk-SK" dirty="0"/>
          </a:p>
          <a:p>
            <a:endParaRPr lang="sk-SK" dirty="0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ok 4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836C473A-E39C-0437-0BA9-FC25961BC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87ACB3E4-D936-452C-86BA-220929625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399675"/>
              </p:ext>
            </p:extLst>
          </p:nvPr>
        </p:nvGraphicFramePr>
        <p:xfrm>
          <a:off x="6398009" y="1726747"/>
          <a:ext cx="4839442" cy="3084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2927">
                  <a:extLst>
                    <a:ext uri="{9D8B030D-6E8A-4147-A177-3AD203B41FA5}">
                      <a16:colId xmlns:a16="http://schemas.microsoft.com/office/drawing/2014/main" val="2186397972"/>
                    </a:ext>
                  </a:extLst>
                </a:gridCol>
                <a:gridCol w="1704340">
                  <a:extLst>
                    <a:ext uri="{9D8B030D-6E8A-4147-A177-3AD203B41FA5}">
                      <a16:colId xmlns:a16="http://schemas.microsoft.com/office/drawing/2014/main" val="3612943381"/>
                    </a:ext>
                  </a:extLst>
                </a:gridCol>
                <a:gridCol w="1742175">
                  <a:extLst>
                    <a:ext uri="{9D8B030D-6E8A-4147-A177-3AD203B41FA5}">
                      <a16:colId xmlns:a16="http://schemas.microsoft.com/office/drawing/2014/main" val="1144958655"/>
                    </a:ext>
                  </a:extLst>
                </a:gridCol>
              </a:tblGrid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rok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BSK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SR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1414351508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2024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 Narrow" panose="020B0004020202020204" pitchFamily="34" charset="0"/>
                        </a:rPr>
                        <a:t> 112,16</a:t>
                      </a:r>
                      <a:endParaRPr lang="sk-SK" sz="3300" kern="100">
                        <a:effectLst/>
                        <a:latin typeface="Aptos Narrow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 Narrow" panose="020B0004020202020204" pitchFamily="34" charset="0"/>
                        </a:rPr>
                        <a:t> 118,94</a:t>
                      </a:r>
                      <a:endParaRPr lang="sk-SK" sz="3300" kern="100">
                        <a:effectLst/>
                        <a:latin typeface="Aptos Narrow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3550817003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2023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108,83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114,76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4190130521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2022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106,15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110,95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2099828043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2021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104,28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108,27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119204705"/>
                  </a:ext>
                </a:extLst>
              </a:tr>
            </a:tbl>
          </a:graphicData>
        </a:graphic>
      </p:graphicFrame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2E86C66-09A0-F567-BD73-E38A94609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466A20C0-91EC-B456-C9B8-BA85D7DC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866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F371F78-036B-6F42-139F-DF05E0B45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800"/>
              <a:t>Základné demografické a štatistické dáta o cieľovej skupine SENIORI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03F75D8-80C3-5578-3FF7-E5AD2383C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sk-SK" dirty="0"/>
              <a:t>Index ekonomickej závislosti starých ľudí - vyjadruje počet osôb v poproduktívnom veku (65+ rokov) pripadajúci na 100 osôb v produktívnom veku (15-64)</a:t>
            </a:r>
          </a:p>
          <a:p>
            <a:endParaRPr lang="sk-SK" dirty="0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E37F3039-92D6-DE97-2962-A832A1012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ACA4F0BA-1384-979A-759A-DA9B4E737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287053"/>
              </p:ext>
            </p:extLst>
          </p:nvPr>
        </p:nvGraphicFramePr>
        <p:xfrm>
          <a:off x="6559538" y="1726747"/>
          <a:ext cx="4516385" cy="3084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2927">
                  <a:extLst>
                    <a:ext uri="{9D8B030D-6E8A-4147-A177-3AD203B41FA5}">
                      <a16:colId xmlns:a16="http://schemas.microsoft.com/office/drawing/2014/main" val="2828791479"/>
                    </a:ext>
                  </a:extLst>
                </a:gridCol>
                <a:gridCol w="1561729">
                  <a:extLst>
                    <a:ext uri="{9D8B030D-6E8A-4147-A177-3AD203B41FA5}">
                      <a16:colId xmlns:a16="http://schemas.microsoft.com/office/drawing/2014/main" val="3619908974"/>
                    </a:ext>
                  </a:extLst>
                </a:gridCol>
                <a:gridCol w="1561729">
                  <a:extLst>
                    <a:ext uri="{9D8B030D-6E8A-4147-A177-3AD203B41FA5}">
                      <a16:colId xmlns:a16="http://schemas.microsoft.com/office/drawing/2014/main" val="2652135648"/>
                    </a:ext>
                  </a:extLst>
                </a:gridCol>
              </a:tblGrid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rok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BSK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SR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1151467780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2024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</a:rPr>
                        <a:t> 28,99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</a:rPr>
                        <a:t> 28,74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3690627109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2023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28,53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27,95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8440811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2022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27,93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27,02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2245456624"/>
                  </a:ext>
                </a:extLst>
              </a:tr>
              <a:tr h="616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2021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27,29</a:t>
                      </a:r>
                    </a:p>
                  </a:txBody>
                  <a:tcPr marL="125730" marR="1257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3300" kern="100">
                          <a:effectLst/>
                        </a:rPr>
                        <a:t>26,13</a:t>
                      </a:r>
                      <a:endParaRPr lang="sk-SK" sz="3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5730" marR="125730" marT="0" marB="0"/>
                </a:tc>
                <a:extLst>
                  <a:ext uri="{0D108BD9-81ED-4DB2-BD59-A6C34878D82A}">
                    <a16:rowId xmlns:a16="http://schemas.microsoft.com/office/drawing/2014/main" val="3666167071"/>
                  </a:ext>
                </a:extLst>
              </a:tr>
            </a:tbl>
          </a:graphicData>
        </a:graphic>
      </p:graphicFrame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A0A27BD-6560-15A1-4CC3-A932A46D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EFA0363-3AA2-9441-C5D5-3E5EE59C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426FDB6-3361-D586-CB37-5116F5605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800"/>
              <a:t>Základné demografické a štatistické dáta o cieľovej skupine SENIORI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C5B0A2-6A7C-B867-4F77-5E590A50C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sk-SK" dirty="0"/>
              <a:t>Počet poberateľov dôchodkových dávok (SR)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dirty="0"/>
              <a:t>	</a:t>
            </a:r>
            <a:endParaRPr lang="sk-SK" dirty="0">
              <a:highlight>
                <a:srgbClr val="FFFF00"/>
              </a:highlight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ok 4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C1EEA1A5-94AA-87E1-71A8-8881C54BE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3AB4B088-9E72-22DD-E5D1-E7414A5ED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60724"/>
              </p:ext>
            </p:extLst>
          </p:nvPr>
        </p:nvGraphicFramePr>
        <p:xfrm>
          <a:off x="6091916" y="1502143"/>
          <a:ext cx="5451628" cy="3533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1976">
                  <a:extLst>
                    <a:ext uri="{9D8B030D-6E8A-4147-A177-3AD203B41FA5}">
                      <a16:colId xmlns:a16="http://schemas.microsoft.com/office/drawing/2014/main" val="162178476"/>
                    </a:ext>
                  </a:extLst>
                </a:gridCol>
                <a:gridCol w="2021233">
                  <a:extLst>
                    <a:ext uri="{9D8B030D-6E8A-4147-A177-3AD203B41FA5}">
                      <a16:colId xmlns:a16="http://schemas.microsoft.com/office/drawing/2014/main" val="4088718129"/>
                    </a:ext>
                  </a:extLst>
                </a:gridCol>
                <a:gridCol w="2158419">
                  <a:extLst>
                    <a:ext uri="{9D8B030D-6E8A-4147-A177-3AD203B41FA5}">
                      <a16:colId xmlns:a16="http://schemas.microsoft.com/office/drawing/2014/main" val="605649399"/>
                    </a:ext>
                  </a:extLst>
                </a:gridCol>
              </a:tblGrid>
              <a:tr h="14523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rok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Starobné dôchodky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Predčasné starobné dôchodky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extLst>
                  <a:ext uri="{0D108BD9-81ED-4DB2-BD59-A6C34878D82A}">
                    <a16:rowId xmlns:a16="http://schemas.microsoft.com/office/drawing/2014/main" val="2951945747"/>
                  </a:ext>
                </a:extLst>
              </a:tr>
              <a:tr h="520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2024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1 134 690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39 055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extLst>
                  <a:ext uri="{0D108BD9-81ED-4DB2-BD59-A6C34878D82A}">
                    <a16:rowId xmlns:a16="http://schemas.microsoft.com/office/drawing/2014/main" val="1681484205"/>
                  </a:ext>
                </a:extLst>
              </a:tr>
              <a:tr h="520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2023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1 118 000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15 000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extLst>
                  <a:ext uri="{0D108BD9-81ED-4DB2-BD59-A6C34878D82A}">
                    <a16:rowId xmlns:a16="http://schemas.microsoft.com/office/drawing/2014/main" val="3176778529"/>
                  </a:ext>
                </a:extLst>
              </a:tr>
              <a:tr h="520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2022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1 104 000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12 000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extLst>
                  <a:ext uri="{0D108BD9-81ED-4DB2-BD59-A6C34878D82A}">
                    <a16:rowId xmlns:a16="http://schemas.microsoft.com/office/drawing/2014/main" val="3452895495"/>
                  </a:ext>
                </a:extLst>
              </a:tr>
              <a:tr h="520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2021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1 096 000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12 000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962" marR="151962" marT="0" marB="0"/>
                </a:tc>
                <a:extLst>
                  <a:ext uri="{0D108BD9-81ED-4DB2-BD59-A6C34878D82A}">
                    <a16:rowId xmlns:a16="http://schemas.microsoft.com/office/drawing/2014/main" val="2382213146"/>
                  </a:ext>
                </a:extLst>
              </a:tr>
            </a:tbl>
          </a:graphicData>
        </a:graphic>
      </p:graphicFrame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3E18587-DA7F-5CB9-9806-B8AF0279A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158BFE9-3F07-9069-40CA-90CEE847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189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F8ED297-6FA0-EDA7-428E-0D685EC2B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800"/>
              <a:t>Základné demografické a štatistické dáta o cieľovej skupine SENIORI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A9FDD9C-6728-1DF2-0139-98188DBE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sk-SK" dirty="0"/>
              <a:t>Priemerná výška dôchodku (starobný, predčasný starobný)</a:t>
            </a:r>
          </a:p>
          <a:p>
            <a:endParaRPr lang="sk-SK" dirty="0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ok 4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36777219-33B6-4B7C-D996-E73DFC92E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EB7DBCF0-B7A8-6833-A34F-FCE7071FF5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505006"/>
              </p:ext>
            </p:extLst>
          </p:nvPr>
        </p:nvGraphicFramePr>
        <p:xfrm>
          <a:off x="6091916" y="1220834"/>
          <a:ext cx="5451628" cy="4096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5245">
                  <a:extLst>
                    <a:ext uri="{9D8B030D-6E8A-4147-A177-3AD203B41FA5}">
                      <a16:colId xmlns:a16="http://schemas.microsoft.com/office/drawing/2014/main" val="4251971138"/>
                    </a:ext>
                  </a:extLst>
                </a:gridCol>
                <a:gridCol w="1985447">
                  <a:extLst>
                    <a:ext uri="{9D8B030D-6E8A-4147-A177-3AD203B41FA5}">
                      <a16:colId xmlns:a16="http://schemas.microsoft.com/office/drawing/2014/main" val="3769276156"/>
                    </a:ext>
                  </a:extLst>
                </a:gridCol>
                <a:gridCol w="2180936">
                  <a:extLst>
                    <a:ext uri="{9D8B030D-6E8A-4147-A177-3AD203B41FA5}">
                      <a16:colId xmlns:a16="http://schemas.microsoft.com/office/drawing/2014/main" val="3817578032"/>
                    </a:ext>
                  </a:extLst>
                </a:gridCol>
              </a:tblGrid>
              <a:tr h="1467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rok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Starobné dôchodky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Predčasné starobné dôchodky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extLst>
                  <a:ext uri="{0D108BD9-81ED-4DB2-BD59-A6C34878D82A}">
                    <a16:rowId xmlns:a16="http://schemas.microsoft.com/office/drawing/2014/main" val="1130057625"/>
                  </a:ext>
                </a:extLst>
              </a:tr>
              <a:tr h="52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2024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683,10 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733,15 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extLst>
                  <a:ext uri="{0D108BD9-81ED-4DB2-BD59-A6C34878D82A}">
                    <a16:rowId xmlns:a16="http://schemas.microsoft.com/office/drawing/2014/main" val="1573534022"/>
                  </a:ext>
                </a:extLst>
              </a:tr>
              <a:tr h="52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2023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648,83 €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702,77 €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extLst>
                  <a:ext uri="{0D108BD9-81ED-4DB2-BD59-A6C34878D82A}">
                    <a16:rowId xmlns:a16="http://schemas.microsoft.com/office/drawing/2014/main" val="1887545798"/>
                  </a:ext>
                </a:extLst>
              </a:tr>
              <a:tr h="52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2022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518,76 €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512,51 €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extLst>
                  <a:ext uri="{0D108BD9-81ED-4DB2-BD59-A6C34878D82A}">
                    <a16:rowId xmlns:a16="http://schemas.microsoft.com/office/drawing/2014/main" val="449675041"/>
                  </a:ext>
                </a:extLst>
              </a:tr>
              <a:tr h="52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2021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505,70 €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500,40 €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extLst>
                  <a:ext uri="{0D108BD9-81ED-4DB2-BD59-A6C34878D82A}">
                    <a16:rowId xmlns:a16="http://schemas.microsoft.com/office/drawing/2014/main" val="2722939634"/>
                  </a:ext>
                </a:extLst>
              </a:tr>
              <a:tr h="52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2020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487,37 €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700" kern="100">
                          <a:effectLst/>
                        </a:rPr>
                        <a:t>474,48 €</a:t>
                      </a:r>
                      <a:endParaRPr lang="sk-SK" sz="27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3547" marR="153547" marT="0" marB="0"/>
                </a:tc>
                <a:extLst>
                  <a:ext uri="{0D108BD9-81ED-4DB2-BD59-A6C34878D82A}">
                    <a16:rowId xmlns:a16="http://schemas.microsoft.com/office/drawing/2014/main" val="3618685041"/>
                  </a:ext>
                </a:extLst>
              </a:tr>
            </a:tbl>
          </a:graphicData>
        </a:graphic>
      </p:graphicFrame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F6ED17B-9433-31A1-EFFF-4A9BCD9C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A14B909-FC88-FEF5-98E5-E42287B0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418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93776DB-1A0F-D2B8-EECE-0CEFB586B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sk-SK" dirty="0"/>
              <a:t>Počet </a:t>
            </a:r>
            <a:r>
              <a:rPr lang="sk-SK" dirty="0" err="1"/>
              <a:t>UoZ</a:t>
            </a:r>
            <a:r>
              <a:rPr lang="sk-SK" dirty="0"/>
              <a:t> BSK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k-SK"/>
          </a:p>
        </p:txBody>
      </p:sp>
      <p:pic>
        <p:nvPicPr>
          <p:cNvPr id="5" name="Obrázok 4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34AED241-1602-947B-A000-B67D3EBD60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B2B09944-91F5-BA24-F5E1-773D235F59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8761831"/>
              </p:ext>
            </p:extLst>
          </p:nvPr>
        </p:nvGraphicFramePr>
        <p:xfrm>
          <a:off x="2197488" y="2222983"/>
          <a:ext cx="8182222" cy="3653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5982">
                  <a:extLst>
                    <a:ext uri="{9D8B030D-6E8A-4147-A177-3AD203B41FA5}">
                      <a16:colId xmlns:a16="http://schemas.microsoft.com/office/drawing/2014/main" val="639274841"/>
                    </a:ext>
                  </a:extLst>
                </a:gridCol>
                <a:gridCol w="5106240">
                  <a:extLst>
                    <a:ext uri="{9D8B030D-6E8A-4147-A177-3AD203B41FA5}">
                      <a16:colId xmlns:a16="http://schemas.microsoft.com/office/drawing/2014/main" val="803942437"/>
                    </a:ext>
                  </a:extLst>
                </a:gridCol>
              </a:tblGrid>
              <a:tr h="608991"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Rok</a:t>
                      </a:r>
                    </a:p>
                  </a:txBody>
                  <a:tcPr marL="138407" marR="138407" marT="69203" marB="692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Počet UoZ</a:t>
                      </a:r>
                    </a:p>
                  </a:txBody>
                  <a:tcPr marL="138407" marR="138407" marT="69203" marB="69203"/>
                </a:tc>
                <a:extLst>
                  <a:ext uri="{0D108BD9-81ED-4DB2-BD59-A6C34878D82A}">
                    <a16:rowId xmlns:a16="http://schemas.microsoft.com/office/drawing/2014/main" val="3229267700"/>
                  </a:ext>
                </a:extLst>
              </a:tr>
              <a:tr h="608991"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2021</a:t>
                      </a:r>
                    </a:p>
                  </a:txBody>
                  <a:tcPr marL="138407" marR="138407" marT="69203" marB="692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16 027</a:t>
                      </a:r>
                    </a:p>
                  </a:txBody>
                  <a:tcPr marL="138407" marR="138407" marT="69203" marB="69203"/>
                </a:tc>
                <a:extLst>
                  <a:ext uri="{0D108BD9-81ED-4DB2-BD59-A6C34878D82A}">
                    <a16:rowId xmlns:a16="http://schemas.microsoft.com/office/drawing/2014/main" val="321840378"/>
                  </a:ext>
                </a:extLst>
              </a:tr>
              <a:tr h="608991"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2022</a:t>
                      </a:r>
                    </a:p>
                  </a:txBody>
                  <a:tcPr marL="138407" marR="138407" marT="69203" marB="692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12 504</a:t>
                      </a:r>
                    </a:p>
                  </a:txBody>
                  <a:tcPr marL="138407" marR="138407" marT="69203" marB="69203"/>
                </a:tc>
                <a:extLst>
                  <a:ext uri="{0D108BD9-81ED-4DB2-BD59-A6C34878D82A}">
                    <a16:rowId xmlns:a16="http://schemas.microsoft.com/office/drawing/2014/main" val="2110728995"/>
                  </a:ext>
                </a:extLst>
              </a:tr>
              <a:tr h="608991"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2023</a:t>
                      </a:r>
                    </a:p>
                  </a:txBody>
                  <a:tcPr marL="138407" marR="138407" marT="69203" marB="692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12 380</a:t>
                      </a:r>
                    </a:p>
                  </a:txBody>
                  <a:tcPr marL="138407" marR="138407" marT="69203" marB="69203"/>
                </a:tc>
                <a:extLst>
                  <a:ext uri="{0D108BD9-81ED-4DB2-BD59-A6C34878D82A}">
                    <a16:rowId xmlns:a16="http://schemas.microsoft.com/office/drawing/2014/main" val="3088036581"/>
                  </a:ext>
                </a:extLst>
              </a:tr>
              <a:tr h="608991"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2024</a:t>
                      </a:r>
                    </a:p>
                  </a:txBody>
                  <a:tcPr marL="138407" marR="138407" marT="69203" marB="692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13 173</a:t>
                      </a:r>
                    </a:p>
                  </a:txBody>
                  <a:tcPr marL="138407" marR="138407" marT="69203" marB="69203"/>
                </a:tc>
                <a:extLst>
                  <a:ext uri="{0D108BD9-81ED-4DB2-BD59-A6C34878D82A}">
                    <a16:rowId xmlns:a16="http://schemas.microsoft.com/office/drawing/2014/main" val="2425052154"/>
                  </a:ext>
                </a:extLst>
              </a:tr>
              <a:tr h="608991"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2025</a:t>
                      </a:r>
                    </a:p>
                  </a:txBody>
                  <a:tcPr marL="138407" marR="138407" marT="69203" marB="692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700"/>
                        <a:t>14 659</a:t>
                      </a:r>
                    </a:p>
                  </a:txBody>
                  <a:tcPr marL="138407" marR="138407" marT="69203" marB="69203"/>
                </a:tc>
                <a:extLst>
                  <a:ext uri="{0D108BD9-81ED-4DB2-BD59-A6C34878D82A}">
                    <a16:rowId xmlns:a16="http://schemas.microsoft.com/office/drawing/2014/main" val="1239097183"/>
                  </a:ext>
                </a:extLst>
              </a:tr>
            </a:tbl>
          </a:graphicData>
        </a:graphic>
      </p:graphicFrame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8641463-B431-B9DF-CC7B-D9A6AAC8F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4926974-AB35-CA7E-A2A5-A39285CC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64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23F975A-76D2-9A16-FECF-592A1730A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sk-SK" dirty="0"/>
              <a:t>Obyvatelia SR ohrození chudobou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k-SK"/>
          </a:p>
        </p:txBody>
      </p:sp>
      <p:pic>
        <p:nvPicPr>
          <p:cNvPr id="6" name="Obrázok 5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FC44F2BD-697E-B9EC-A79C-948D00C5A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graphicFrame>
        <p:nvGraphicFramePr>
          <p:cNvPr id="5" name="Zástupný objekt pre obsah 4">
            <a:extLst>
              <a:ext uri="{FF2B5EF4-FFF2-40B4-BE49-F238E27FC236}">
                <a16:creationId xmlns:a16="http://schemas.microsoft.com/office/drawing/2014/main" id="{C7BB14B0-2217-4B24-A6BD-ECB43FB93C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772336"/>
              </p:ext>
            </p:extLst>
          </p:nvPr>
        </p:nvGraphicFramePr>
        <p:xfrm>
          <a:off x="2608234" y="2222983"/>
          <a:ext cx="7360730" cy="3653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900">
                  <a:extLst>
                    <a:ext uri="{9D8B030D-6E8A-4147-A177-3AD203B41FA5}">
                      <a16:colId xmlns:a16="http://schemas.microsoft.com/office/drawing/2014/main" val="3683996632"/>
                    </a:ext>
                  </a:extLst>
                </a:gridCol>
                <a:gridCol w="2647785">
                  <a:extLst>
                    <a:ext uri="{9D8B030D-6E8A-4147-A177-3AD203B41FA5}">
                      <a16:colId xmlns:a16="http://schemas.microsoft.com/office/drawing/2014/main" val="727219847"/>
                    </a:ext>
                  </a:extLst>
                </a:gridCol>
                <a:gridCol w="2650045">
                  <a:extLst>
                    <a:ext uri="{9D8B030D-6E8A-4147-A177-3AD203B41FA5}">
                      <a16:colId xmlns:a16="http://schemas.microsoft.com/office/drawing/2014/main" val="3021424444"/>
                    </a:ext>
                  </a:extLst>
                </a:gridCol>
              </a:tblGrid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Územie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r>
                        <a:rPr lang="sk-SK" sz="1500"/>
                        <a:t>Podiel osôb v %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r>
                        <a:rPr lang="sk-SK" sz="1500"/>
                        <a:t>Počet osôb, EU SILC 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1982017974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BSK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8,6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62 300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2940948483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TTSK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12,1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67 600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2591776060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NSK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19,4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128 200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3749094219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TSK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15,2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85 300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1449998525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BBSK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23,1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140 500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2274246632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ŽSK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13,7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92 900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613134434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PSK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28,0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224 000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2512704446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/>
                        <a:t>KSK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23,3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/>
                        <a:t>179 300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1642369227"/>
                  </a:ext>
                </a:extLst>
              </a:tr>
              <a:tr h="332177">
                <a:tc>
                  <a:txBody>
                    <a:bodyPr/>
                    <a:lstStyle/>
                    <a:p>
                      <a:r>
                        <a:rPr lang="sk-SK" sz="1500" b="1"/>
                        <a:t>SR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 b="1"/>
                        <a:t>18,3</a:t>
                      </a:r>
                    </a:p>
                  </a:txBody>
                  <a:tcPr marL="75495" marR="75495" marT="37747" marB="37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500" b="1"/>
                        <a:t>980 200</a:t>
                      </a:r>
                    </a:p>
                  </a:txBody>
                  <a:tcPr marL="75495" marR="75495" marT="37747" marB="37747"/>
                </a:tc>
                <a:extLst>
                  <a:ext uri="{0D108BD9-81ED-4DB2-BD59-A6C34878D82A}">
                    <a16:rowId xmlns:a16="http://schemas.microsoft.com/office/drawing/2014/main" val="2579628400"/>
                  </a:ext>
                </a:extLst>
              </a:tr>
              <a:tr h="332177">
                <a:tc gridSpan="3">
                  <a:txBody>
                    <a:bodyPr/>
                    <a:lstStyle/>
                    <a:p>
                      <a:r>
                        <a:rPr lang="sk-SK" sz="1500" b="0" i="1"/>
                        <a:t>Zdroj: ŠÚ SR, Chudoba a jej dimenzie na Slovensku v roku 2024, 2026</a:t>
                      </a:r>
                    </a:p>
                  </a:txBody>
                  <a:tcPr marL="75495" marR="75495" marT="37747" marB="37747"/>
                </a:tc>
                <a:tc hMerge="1">
                  <a:txBody>
                    <a:bodyPr/>
                    <a:lstStyle/>
                    <a:p>
                      <a:pPr algn="ctr"/>
                      <a:endParaRPr lang="sk-SK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sk-SK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093651"/>
                  </a:ext>
                </a:extLst>
              </a:tr>
            </a:tbl>
          </a:graphicData>
        </a:graphic>
      </p:graphicFrame>
      <p:sp>
        <p:nvSpPr>
          <p:cNvPr id="7" name="Zástupný objekt pre pätu 6">
            <a:extLst>
              <a:ext uri="{FF2B5EF4-FFF2-40B4-BE49-F238E27FC236}">
                <a16:creationId xmlns:a16="http://schemas.microsoft.com/office/drawing/2014/main" id="{605A5045-1AC8-986F-CF5B-8991F4E07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8" name="Zástupný objekt pre číslo snímky 7">
            <a:extLst>
              <a:ext uri="{FF2B5EF4-FFF2-40B4-BE49-F238E27FC236}">
                <a16:creationId xmlns:a16="http://schemas.microsoft.com/office/drawing/2014/main" id="{87730C5F-DB62-0B0A-D6A7-5976E81A0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145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68E33A0-42FD-AE32-BA64-DF2290A5C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Obyvatelia SR ohrození chudobou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B56F770-7EF5-E832-2715-345ECAF90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Pokles počtu chudobných medziročne zaznamenali kraje: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BSK, BBSK, ŽSK</a:t>
            </a: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4C56D3B4-2AD2-3286-C410-6F573C6AA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00BFCDB-AB19-734F-D270-9DC61A2DA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E2C4FC7-F768-D9A4-CD95-C2518A23D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654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7056AA-46FC-0FD1-DE9A-5A78097A4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 sz="3300">
                <a:solidFill>
                  <a:schemeClr val="tx2">
                    <a:lumMod val="75000"/>
                  </a:schemeClr>
                </a:solidFill>
              </a:rPr>
              <a:t>Časový harmonogram a obsah pracovných stretnutí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584B47B-12FE-02F3-1ECC-3268E260E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 b="1" dirty="0">
                <a:solidFill>
                  <a:schemeClr val="tx2">
                    <a:lumMod val="75000"/>
                  </a:schemeClr>
                </a:solidFill>
              </a:rPr>
              <a:t>1. Úvodné stretnutie – marec 2026</a:t>
            </a:r>
          </a:p>
          <a:p>
            <a:pPr marL="0" indent="0">
              <a:buNone/>
            </a:pPr>
            <a:endParaRPr lang="sk-SK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k-SK" b="1" dirty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sk-SK" b="1">
                <a:solidFill>
                  <a:schemeClr val="tx2">
                    <a:lumMod val="75000"/>
                  </a:schemeClr>
                </a:solidFill>
              </a:rPr>
              <a:t>stretnutie –4.  </a:t>
            </a:r>
            <a:r>
              <a:rPr lang="sk-SK" b="1" dirty="0">
                <a:solidFill>
                  <a:schemeClr val="tx2">
                    <a:lumMod val="75000"/>
                  </a:schemeClr>
                </a:solidFill>
              </a:rPr>
              <a:t>máj 2026</a:t>
            </a:r>
          </a:p>
          <a:p>
            <a:pPr marL="0" indent="0">
              <a:buNone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	SWOT analýzy, </a:t>
            </a:r>
          </a:p>
          <a:p>
            <a:pPr marL="0" indent="0">
              <a:buNone/>
            </a:pPr>
            <a:endParaRPr lang="sk-SK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k-SK" b="1" dirty="0">
                <a:solidFill>
                  <a:schemeClr val="tx2">
                    <a:lumMod val="75000"/>
                  </a:schemeClr>
                </a:solidFill>
              </a:rPr>
              <a:t>3. stretnutie – september 2026</a:t>
            </a:r>
          </a:p>
          <a:p>
            <a:pPr marL="0" indent="0">
              <a:buNone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	Strom problémov a definovanie výziev, stanovenie vízie a stromu cieľov</a:t>
            </a:r>
          </a:p>
          <a:p>
            <a:pPr marL="0" indent="0">
              <a:buNone/>
            </a:pPr>
            <a:endParaRPr lang="sk-SK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k-SK" b="1" dirty="0">
                <a:solidFill>
                  <a:schemeClr val="tx2">
                    <a:lumMod val="75000"/>
                  </a:schemeClr>
                </a:solidFill>
              </a:rPr>
              <a:t>4. stretnutie – november 2026</a:t>
            </a:r>
          </a:p>
          <a:p>
            <a:pPr marL="0" indent="0">
              <a:buNone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	verejné prerokovanie</a:t>
            </a:r>
          </a:p>
          <a:p>
            <a:pPr marL="0" indent="0">
              <a:buNone/>
            </a:pPr>
            <a:r>
              <a:rPr lang="sk-SK" dirty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endParaRPr lang="sk-SK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k-SK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09DB696D-E917-5982-50B7-1C85B1140C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30517AC-9578-00CD-CE93-CFACC02C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F260435-1FFF-B48F-7CDB-5598E2878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692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CDD7AF4-EFCC-B2BD-7C37-13473690E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Priestor pre vaše otázky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59BA0CA-4374-8384-516A-0488E2198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k-SK" b="1">
                <a:solidFill>
                  <a:schemeClr val="tx2">
                    <a:lumMod val="75000"/>
                  </a:schemeClr>
                </a:solidFill>
              </a:rPr>
              <a:t>Ďakujeme za pozornosť</a:t>
            </a:r>
          </a:p>
          <a:p>
            <a:pPr marL="0" indent="0">
              <a:buNone/>
            </a:pPr>
            <a:endParaRPr lang="sk-SK" b="1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k-SK" b="1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k-SK" b="1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sk-SK" b="1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0E31EE2A-FA2A-7570-6D78-3667301CC2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340608C-F5EF-54FB-B605-9978AE73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5C77FFA-D511-5EE9-6A44-5DA9655C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9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15E8A-F922-CF10-7172-62B56F6B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Prečo je dôležitá Koncepcia rozvoja sociálnych služieb v samosprávnom kraji?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86E223-7411-D5AC-1FEE-F6410715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3895725"/>
          </a:xfrm>
        </p:spPr>
        <p:txBody>
          <a:bodyPr>
            <a:normAutofit/>
          </a:bodyPr>
          <a:lstStyle/>
          <a:p>
            <a:r>
              <a:rPr lang="sk-SK" b="1" dirty="0"/>
              <a:t>Identifikuje potreby </a:t>
            </a:r>
            <a:r>
              <a:rPr lang="sk-SK" dirty="0"/>
              <a:t>obyvateľov na území SK v sociálnej oblasti</a:t>
            </a:r>
          </a:p>
          <a:p>
            <a:r>
              <a:rPr lang="sk-SK" b="1" dirty="0"/>
              <a:t>Vytvára podklad </a:t>
            </a:r>
            <a:r>
              <a:rPr lang="sk-SK" dirty="0"/>
              <a:t>pre efektívne plánovanie a alokáciu limitovaných zdrojov</a:t>
            </a:r>
          </a:p>
          <a:p>
            <a:r>
              <a:rPr lang="sk-SK" b="1" dirty="0"/>
              <a:t>Podporuje</a:t>
            </a:r>
            <a:r>
              <a:rPr lang="sk-SK" dirty="0"/>
              <a:t> kvalitu a dostupnosť sociálnych služieb</a:t>
            </a:r>
          </a:p>
          <a:p>
            <a:r>
              <a:rPr lang="sk-SK" b="1" dirty="0"/>
              <a:t>Zapája</a:t>
            </a:r>
            <a:r>
              <a:rPr lang="sk-SK" dirty="0"/>
              <a:t> účastníkov procesu (poskytovateľov, prijímateľov, obce, mimovládne organizácie a pod. v území) do procesu prípravy a tvorby (</a:t>
            </a:r>
            <a:r>
              <a:rPr lang="sk-SK" dirty="0" err="1"/>
              <a:t>participatívnosť</a:t>
            </a:r>
            <a:r>
              <a:rPr lang="sk-SK" dirty="0"/>
              <a:t> a spolupráca)</a:t>
            </a:r>
          </a:p>
          <a:p>
            <a:r>
              <a:rPr lang="sk-SK" b="1" dirty="0"/>
              <a:t>Predchádza</a:t>
            </a:r>
            <a:r>
              <a:rPr lang="sk-SK" dirty="0"/>
              <a:t> vzniku a nárastu sociálnych problémov</a:t>
            </a:r>
          </a:p>
          <a:p>
            <a:r>
              <a:rPr lang="sk-SK" b="1" dirty="0"/>
              <a:t>Prispôsobuje sa a napĺňa </a:t>
            </a:r>
            <a:r>
              <a:rPr lang="sk-SK" dirty="0"/>
              <a:t>legislatívne požiadavky a ciele vyplývajúce zo strategických dokumentov na národnej a medzinárodnej úrovni, ku ktorým sa SR zaviazala</a:t>
            </a:r>
          </a:p>
          <a:p>
            <a:r>
              <a:rPr lang="sk-SK" b="1" dirty="0"/>
              <a:t>Monitoruje a hodnotí </a:t>
            </a:r>
            <a:r>
              <a:rPr lang="sk-SK" dirty="0"/>
              <a:t>sociálne služby na území SK</a:t>
            </a: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19AD10E4-0529-2BDD-1D6C-24B452C60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EB1DFA3-223D-CA10-AD51-668589A5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3A61AD5-F7CA-85F7-B27C-C8AAE321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1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30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EC5B2B-0E85-F545-3089-544E62D16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Kroky v procese komunitného plánovania</a:t>
            </a:r>
            <a:endParaRPr lang="sk-SK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" name="Rectangle 32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52" name="Straight Connector 34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36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38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9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0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1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2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3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4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5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6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7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8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9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4" name="Zástupný objekt pre obsah 2">
            <a:extLst>
              <a:ext uri="{FF2B5EF4-FFF2-40B4-BE49-F238E27FC236}">
                <a16:creationId xmlns:a16="http://schemas.microsoft.com/office/drawing/2014/main" id="{07E743C3-3B31-21F4-55C5-31C8BD0B3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Príprava a iniciácia procesu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Analýza situácie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Plánovanie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Realizácia návrhu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Monitorovanie a hodnotenie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Zdieľanie výsledkov a ďalšie kroky</a:t>
            </a: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EB215A79-0CCC-D82A-C337-F99735A4A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CD668E2-5098-9039-8FBC-25382AE93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0B4D0E-B71D-2BBA-3964-381A78EB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6E7733-ECDA-B6D1-3996-4B1D49308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19100"/>
            <a:ext cx="8911687" cy="1266825"/>
          </a:xfrm>
        </p:spPr>
        <p:txBody>
          <a:bodyPr>
            <a:normAutofit/>
          </a:bodyPr>
          <a:lstStyle/>
          <a:p>
            <a:r>
              <a:rPr lang="sk-SK" dirty="0"/>
              <a:t>Organizačná štruktúra komunitného plánovania</a:t>
            </a:r>
          </a:p>
        </p:txBody>
      </p:sp>
      <p:graphicFrame>
        <p:nvGraphicFramePr>
          <p:cNvPr id="4" name="Zástupný objekt pre obsah 8">
            <a:extLst>
              <a:ext uri="{FF2B5EF4-FFF2-40B4-BE49-F238E27FC236}">
                <a16:creationId xmlns:a16="http://schemas.microsoft.com/office/drawing/2014/main" id="{00B82FF6-9190-FAD9-C6DE-199C0D424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7286"/>
              </p:ext>
            </p:extLst>
          </p:nvPr>
        </p:nvGraphicFramePr>
        <p:xfrm>
          <a:off x="1819275" y="1862075"/>
          <a:ext cx="9685337" cy="4909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ázok 2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165A57A6-0A1A-8572-CB0E-B5494DD2B3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FEA1E13-B1A7-0C6C-F340-2A35CA72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5D2FC67-E5B6-B157-FDC9-DD263B513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644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33B8AE-2B18-8591-C198-7492D100D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Aká je úloha pracovných skupín v procese komunitného plánovania?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2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A6A45D-A88B-284E-7B50-16C9F7F8E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Podieľajú sa na identifikácii potrieb a problémov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Navrhuje riešenia identifikovaných problémov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Zapájajú rôznych aktérov a ponúkajú rôzne perspektívy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Pripomienkujú a poskytujú spätnú väzbu k návrhom plánov a stratégií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Pomáhajú pri realizácii koncepcie a sledujú dosiahnuté výsledky</a:t>
            </a:r>
          </a:p>
          <a:p>
            <a:endParaRPr lang="sk-SK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3614AE33-95BD-9F54-150D-F21C0ED433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BE8D60C-DEEF-F860-C3EC-73A1F56E8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7E0433A-817E-A37B-A8EA-6409B92E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9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638C3A-22EB-97BA-2D0A-FC1DA797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A778A23-403B-0B4E-2FE3-CE96B3140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Fokusová skupina (1) – starostovia menších obcí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2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24F840-7D98-9E20-3796-852CAF098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Úlohou tejto FS je najmä zmapovať situáciu v menších obciach, ktoré často nemajú vlastné SS a sú odkázané na regionálnu dostupnosť služieb.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Hlavné ciele FS: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Identifikovať potreby obyvateľov v menších obciach ( najmä seniorov a osôb odkázaných na pomoc)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Zistiť reálne bariéry dostupnosti SS ( dopravná dostupnosť, kapacity zariadení, finančná dostupnosť)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Úloha obcí a ich možnosti spolupráce so SK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Identifikovať potenciál medzio-becnej spolupráce alebo združovania obcí</a:t>
            </a: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8B0DF055-10F2-48A6-D3FA-804287A651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7BB4E40-93A2-E91D-FED5-9C96FC88C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D1FEDDC-9710-FD76-E231-090AF8C39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899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2B76F4-A942-AC37-2A77-5DC4F305E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67317EC-248D-8958-3B46-2072D99F2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Fokusová skupina (2) – sociálno-zdravotná starostlivosť v SS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2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D7C7E58-6F86-ABDB-512B-65CDB0FFB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Táto FS je zameraná na prepojenie sociálneho a zdravotného systému, čo je pri starostlivosti o odkázané osoby zásadné</a:t>
            </a: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Hlavné ciele: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Identifikovať nedostatky v koordinácii sociálnych a zdravotných služieb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Pomenovať problém tzv. „medzier v systéme“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Diskutovať o nadväznosti zdravotnej starostlivosti, domácej starostlivosti a sociálnych služieb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Identifikovať potrebu dlhodobej starostlivosti v komunite ( napr. DOS, DS, OŚE starostlivosť)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Pomenovať možnosti lepšej koordinácie medzi poskytovateľmi</a:t>
            </a: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A5C2987F-8E11-EEB2-E5D5-8D24B5E9F2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183FDEC-DFC6-992E-3BA9-907F471F4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616DD47-C157-C435-2B3F-D10BA703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84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A1495A-B7C7-B688-5721-D690B22C5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0969605-E8CC-17F7-13C2-3173846D0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Význam fókusových skupín pre komunitný plán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52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3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4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5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6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9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0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2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3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5D10362-8596-D4D1-52D9-66A289219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Výstupy z FS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Spresnia analytickú časť dokumentu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Identifikujú reálne potreby územia v daných témach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Formulujú priority a opatrenia</a:t>
            </a:r>
          </a:p>
          <a:p>
            <a:pPr lvl="1"/>
            <a:r>
              <a:rPr lang="sk-SK">
                <a:solidFill>
                  <a:schemeClr val="tx2">
                    <a:lumMod val="75000"/>
                  </a:schemeClr>
                </a:solidFill>
              </a:rPr>
              <a:t>Podporia koordináciu aktérov v území</a:t>
            </a:r>
          </a:p>
          <a:p>
            <a:endParaRPr lang="sk-SK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k-SK">
                <a:solidFill>
                  <a:schemeClr val="tx2">
                    <a:lumMod val="75000"/>
                  </a:schemeClr>
                </a:solidFill>
              </a:rPr>
              <a:t> Fókusové skupiny predstavujú kvalitatívny zdroj informácií, ktorý dopĺňa štatistické dáta</a:t>
            </a:r>
          </a:p>
          <a:p>
            <a:pPr lvl="1"/>
            <a:endParaRPr lang="sk-SK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Obrázok 3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45F2C924-3664-410E-B654-1EC9F8354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C7C5DC1-166B-D6B7-C015-33A69344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Úvodné stretnutie pracovných skupín</a:t>
            </a:r>
            <a:endParaRPr lang="en-US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408F046-2DB7-DC6B-0C03-52B55F633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14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4" name="Nadpis 3">
            <a:extLst>
              <a:ext uri="{FF2B5EF4-FFF2-40B4-BE49-F238E27FC236}">
                <a16:creationId xmlns:a16="http://schemas.microsoft.com/office/drawing/2014/main" id="{ED830390-4B16-D768-7D38-BD7820602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103" y="1318591"/>
            <a:ext cx="5800929" cy="4220820"/>
          </a:xfrm>
        </p:spPr>
        <p:txBody>
          <a:bodyPr anchor="ctr">
            <a:normAutofit/>
          </a:bodyPr>
          <a:lstStyle/>
          <a:p>
            <a:pPr algn="r"/>
            <a:r>
              <a:rPr lang="sk-SK" sz="6600">
                <a:solidFill>
                  <a:schemeClr val="tx2">
                    <a:lumMod val="75000"/>
                  </a:schemeClr>
                </a:solidFill>
              </a:rPr>
              <a:t>Niekoľko štatistických údajov z BSK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C2AA8BE3-0EB5-8DC5-288F-BD8243AC7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5048" y="1871831"/>
            <a:ext cx="3084569" cy="3199806"/>
          </a:xfrm>
        </p:spPr>
        <p:txBody>
          <a:bodyPr anchor="ctr">
            <a:normAutofit/>
          </a:bodyPr>
          <a:lstStyle/>
          <a:p>
            <a:endParaRPr lang="sk-SK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7196" y="1871831"/>
            <a:ext cx="0" cy="3200400"/>
          </a:xfrm>
          <a:prstGeom prst="line">
            <a:avLst/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ok 5" descr="Obrázok, na ktorom je písmo, grafika, snímka obrazovky, grafický dizajn&#10;&#10;Automaticky generovaný popis">
            <a:extLst>
              <a:ext uri="{FF2B5EF4-FFF2-40B4-BE49-F238E27FC236}">
                <a16:creationId xmlns:a16="http://schemas.microsoft.com/office/drawing/2014/main" id="{F8C2BCAB-3B16-BC70-E62D-2A26C5073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639" y="57806"/>
            <a:ext cx="1398270" cy="67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88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ym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438</TotalTime>
  <Words>971</Words>
  <Application>Microsoft Office PowerPoint</Application>
  <PresentationFormat>Širokouhlá</PresentationFormat>
  <Paragraphs>252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6" baseType="lpstr">
      <vt:lpstr>Aptos</vt:lpstr>
      <vt:lpstr>Aptos Narrow</vt:lpstr>
      <vt:lpstr>Arial</vt:lpstr>
      <vt:lpstr>Century Gothic</vt:lpstr>
      <vt:lpstr>Raleway</vt:lpstr>
      <vt:lpstr>Wingdings 3</vt:lpstr>
      <vt:lpstr>Dym</vt:lpstr>
      <vt:lpstr> Koncepcia rozvoja sociálnych služieb v BSK na roky 2027 – 2034  ( s výhľadom do roku 2040)  </vt:lpstr>
      <vt:lpstr>Prečo je dôležitá Koncepcia rozvoja sociálnych služieb v samosprávnom kraji?</vt:lpstr>
      <vt:lpstr>Kroky v procese komunitného plánovania</vt:lpstr>
      <vt:lpstr>Organizačná štruktúra komunitného plánovania</vt:lpstr>
      <vt:lpstr>Aká je úloha pracovných skupín v procese komunitného plánovania?</vt:lpstr>
      <vt:lpstr>Fokusová skupina (1) – starostovia menších obcí</vt:lpstr>
      <vt:lpstr>Fokusová skupina (2) – sociálno-zdravotná starostlivosť v SS</vt:lpstr>
      <vt:lpstr>Význam fókusových skupín pre komunitný plán</vt:lpstr>
      <vt:lpstr>Niekoľko štatistických údajov z BSK</vt:lpstr>
      <vt:lpstr>Základné demografické a štatistické dáta o cieľovej skupine SENIORI</vt:lpstr>
      <vt:lpstr>Základné demografické a štatistické dáta o cieľovej skupine SENIORI</vt:lpstr>
      <vt:lpstr>Základné demografické a štatistické dáta o cieľovej skupine SENIORI</vt:lpstr>
      <vt:lpstr>Základné demografické a štatistické dáta o cieľovej skupine SENIORI</vt:lpstr>
      <vt:lpstr>Základné demografické a štatistické dáta o cieľovej skupine SENIORI</vt:lpstr>
      <vt:lpstr>Počet UoZ BSK</vt:lpstr>
      <vt:lpstr>Obyvatelia SR ohrození chudobou</vt:lpstr>
      <vt:lpstr>Obyvatelia SR ohrození chudobou</vt:lpstr>
      <vt:lpstr>Časový harmonogram a obsah pracovných stretnutí</vt:lpstr>
      <vt:lpstr>Priestor pre vaše otázky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Lorencová Silvia</dc:creator>
  <cp:lastModifiedBy>Maria Filipova</cp:lastModifiedBy>
  <cp:revision>3</cp:revision>
  <dcterms:created xsi:type="dcterms:W3CDTF">2025-03-19T09:23:02Z</dcterms:created>
  <dcterms:modified xsi:type="dcterms:W3CDTF">2026-03-13T09:35:14Z</dcterms:modified>
</cp:coreProperties>
</file>