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4"/>
  </p:sldMasterIdLst>
  <p:notesMasterIdLst>
    <p:notesMasterId r:id="rId29"/>
  </p:notesMasterIdLst>
  <p:handoutMasterIdLst>
    <p:handoutMasterId r:id="rId30"/>
  </p:handoutMasterIdLst>
  <p:sldIdLst>
    <p:sldId id="257" r:id="rId5"/>
    <p:sldId id="262" r:id="rId6"/>
    <p:sldId id="269" r:id="rId7"/>
    <p:sldId id="267" r:id="rId8"/>
    <p:sldId id="263" r:id="rId9"/>
    <p:sldId id="313" r:id="rId10"/>
    <p:sldId id="264" r:id="rId11"/>
    <p:sldId id="265" r:id="rId12"/>
    <p:sldId id="266" r:id="rId13"/>
    <p:sldId id="272" r:id="rId14"/>
    <p:sldId id="314" r:id="rId15"/>
    <p:sldId id="273" r:id="rId16"/>
    <p:sldId id="317" r:id="rId17"/>
    <p:sldId id="275" r:id="rId18"/>
    <p:sldId id="315" r:id="rId19"/>
    <p:sldId id="316" r:id="rId20"/>
    <p:sldId id="295" r:id="rId21"/>
    <p:sldId id="318" r:id="rId22"/>
    <p:sldId id="283" r:id="rId23"/>
    <p:sldId id="331" r:id="rId24"/>
    <p:sldId id="341" r:id="rId25"/>
    <p:sldId id="354" r:id="rId26"/>
    <p:sldId id="365" r:id="rId27"/>
    <p:sldId id="305" r:id="rId28"/>
  </p:sldIdLst>
  <p:sldSz cx="12192000" cy="6858000"/>
  <p:notesSz cx="7102475" cy="9388475"/>
  <p:defaultTextStyle>
    <a:defPPr rtl="0"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99"/>
    <a:srgbClr val="99FF99"/>
    <a:srgbClr val="CCFF66"/>
    <a:srgbClr val="FFCC99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8DFD17-2830-43FB-97FE-316A66B51DBB}" v="31" dt="2026-09-04T12:34:09.357"/>
    <p1510:client id="{2181FB2F-5461-47D9-88A0-68738CB6D733}" v="6" dt="2026-09-03T19:18:16.9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štýlu, mriežka tabuľ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Stredný štýl 4 - zvýrazneni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5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684" y="132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notesViewPr>
    <p:cSldViewPr snapToGrid="0">
      <p:cViewPr varScale="1">
        <p:scale>
          <a:sx n="88" d="100"/>
          <a:sy n="88" d="100"/>
        </p:scale>
        <p:origin x="378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Filipova" userId="27b48bae9ec896d9" providerId="LiveId" clId="{2B7017B8-674F-4F9C-807F-7B9DA6F6E1A3}"/>
    <pc:docChg chg="undo custSel delSld modSld modNotesMaster modHandout">
      <pc:chgData name="Maria Filipova" userId="27b48bae9ec896d9" providerId="LiveId" clId="{2B7017B8-674F-4F9C-807F-7B9DA6F6E1A3}" dt="2026-09-04T14:23:03.506" v="622" actId="1076"/>
      <pc:docMkLst>
        <pc:docMk/>
      </pc:docMkLst>
      <pc:sldChg chg="modSp mod">
        <pc:chgData name="Maria Filipova" userId="27b48bae9ec896d9" providerId="LiveId" clId="{2B7017B8-674F-4F9C-807F-7B9DA6F6E1A3}" dt="2026-09-04T11:08:56.848" v="309" actId="20577"/>
        <pc:sldMkLst>
          <pc:docMk/>
          <pc:sldMk cId="1689917083" sldId="262"/>
        </pc:sldMkLst>
        <pc:spChg chg="mod">
          <ac:chgData name="Maria Filipova" userId="27b48bae9ec896d9" providerId="LiveId" clId="{2B7017B8-674F-4F9C-807F-7B9DA6F6E1A3}" dt="2026-09-04T11:08:56.848" v="309" actId="20577"/>
          <ac:spMkLst>
            <pc:docMk/>
            <pc:sldMk cId="1689917083" sldId="262"/>
            <ac:spMk id="5" creationId="{BF64E2DB-6CB8-8D49-AB70-EA983B37FE44}"/>
          </ac:spMkLst>
        </pc:spChg>
      </pc:sldChg>
      <pc:sldChg chg="modSp mod">
        <pc:chgData name="Maria Filipova" userId="27b48bae9ec896d9" providerId="LiveId" clId="{2B7017B8-674F-4F9C-807F-7B9DA6F6E1A3}" dt="2026-09-04T14:10:48.835" v="596" actId="1076"/>
        <pc:sldMkLst>
          <pc:docMk/>
          <pc:sldMk cId="3437251988" sldId="263"/>
        </pc:sldMkLst>
        <pc:picChg chg="mod">
          <ac:chgData name="Maria Filipova" userId="27b48bae9ec896d9" providerId="LiveId" clId="{2B7017B8-674F-4F9C-807F-7B9DA6F6E1A3}" dt="2026-09-04T14:10:48.835" v="596" actId="1076"/>
          <ac:picMkLst>
            <pc:docMk/>
            <pc:sldMk cId="3437251988" sldId="263"/>
            <ac:picMk id="4" creationId="{F744D6EA-0084-444D-7D5E-8BDC3DE67098}"/>
          </ac:picMkLst>
        </pc:picChg>
      </pc:sldChg>
      <pc:sldChg chg="modSp mod">
        <pc:chgData name="Maria Filipova" userId="27b48bae9ec896d9" providerId="LiveId" clId="{2B7017B8-674F-4F9C-807F-7B9DA6F6E1A3}" dt="2026-09-04T14:11:53.025" v="598" actId="1076"/>
        <pc:sldMkLst>
          <pc:docMk/>
          <pc:sldMk cId="1919473357" sldId="264"/>
        </pc:sldMkLst>
        <pc:picChg chg="mod">
          <ac:chgData name="Maria Filipova" userId="27b48bae9ec896d9" providerId="LiveId" clId="{2B7017B8-674F-4F9C-807F-7B9DA6F6E1A3}" dt="2026-09-04T14:11:53.025" v="598" actId="1076"/>
          <ac:picMkLst>
            <pc:docMk/>
            <pc:sldMk cId="1919473357" sldId="264"/>
            <ac:picMk id="4" creationId="{8EF83E37-5A63-D73E-E229-7517220A3393}"/>
          </ac:picMkLst>
        </pc:picChg>
      </pc:sldChg>
      <pc:sldChg chg="modSp mod">
        <pc:chgData name="Maria Filipova" userId="27b48bae9ec896d9" providerId="LiveId" clId="{2B7017B8-674F-4F9C-807F-7B9DA6F6E1A3}" dt="2026-09-04T14:13:13.041" v="607" actId="20577"/>
        <pc:sldMkLst>
          <pc:docMk/>
          <pc:sldMk cId="605730261" sldId="265"/>
        </pc:sldMkLst>
        <pc:spChg chg="mod">
          <ac:chgData name="Maria Filipova" userId="27b48bae9ec896d9" providerId="LiveId" clId="{2B7017B8-674F-4F9C-807F-7B9DA6F6E1A3}" dt="2026-09-04T14:13:13.041" v="607" actId="20577"/>
          <ac:spMkLst>
            <pc:docMk/>
            <pc:sldMk cId="605730261" sldId="265"/>
            <ac:spMk id="2" creationId="{E5FA0097-9B36-062F-39C9-8BABE8A6271D}"/>
          </ac:spMkLst>
        </pc:spChg>
        <pc:picChg chg="mod">
          <ac:chgData name="Maria Filipova" userId="27b48bae9ec896d9" providerId="LiveId" clId="{2B7017B8-674F-4F9C-807F-7B9DA6F6E1A3}" dt="2026-09-04T14:12:15.332" v="600" actId="1076"/>
          <ac:picMkLst>
            <pc:docMk/>
            <pc:sldMk cId="605730261" sldId="265"/>
            <ac:picMk id="4" creationId="{F4698C2A-69EA-68B1-EAAC-1C9808D63C8A}"/>
          </ac:picMkLst>
        </pc:picChg>
      </pc:sldChg>
      <pc:sldChg chg="modSp mod">
        <pc:chgData name="Maria Filipova" userId="27b48bae9ec896d9" providerId="LiveId" clId="{2B7017B8-674F-4F9C-807F-7B9DA6F6E1A3}" dt="2026-09-04T14:13:37.829" v="608" actId="1076"/>
        <pc:sldMkLst>
          <pc:docMk/>
          <pc:sldMk cId="1186625634" sldId="266"/>
        </pc:sldMkLst>
        <pc:picChg chg="mod">
          <ac:chgData name="Maria Filipova" userId="27b48bae9ec896d9" providerId="LiveId" clId="{2B7017B8-674F-4F9C-807F-7B9DA6F6E1A3}" dt="2026-09-04T14:13:37.829" v="608" actId="1076"/>
          <ac:picMkLst>
            <pc:docMk/>
            <pc:sldMk cId="1186625634" sldId="266"/>
            <ac:picMk id="10" creationId="{9634E54B-4877-73DE-078B-2E0AB1711000}"/>
          </ac:picMkLst>
        </pc:picChg>
      </pc:sldChg>
      <pc:sldChg chg="modSp mod">
        <pc:chgData name="Maria Filipova" userId="27b48bae9ec896d9" providerId="LiveId" clId="{2B7017B8-674F-4F9C-807F-7B9DA6F6E1A3}" dt="2026-09-04T14:09:54.319" v="594" actId="1076"/>
        <pc:sldMkLst>
          <pc:docMk/>
          <pc:sldMk cId="1467790092" sldId="269"/>
        </pc:sldMkLst>
        <pc:graphicFrameChg chg="mod">
          <ac:chgData name="Maria Filipova" userId="27b48bae9ec896d9" providerId="LiveId" clId="{2B7017B8-674F-4F9C-807F-7B9DA6F6E1A3}" dt="2026-09-04T11:10:01.093" v="312" actId="255"/>
          <ac:graphicFrameMkLst>
            <pc:docMk/>
            <pc:sldMk cId="1467790092" sldId="269"/>
            <ac:graphicFrameMk id="3" creationId="{231FB913-A3E2-3427-6645-A8B651ED5119}"/>
          </ac:graphicFrameMkLst>
        </pc:graphicFrameChg>
        <pc:picChg chg="mod">
          <ac:chgData name="Maria Filipova" userId="27b48bae9ec896d9" providerId="LiveId" clId="{2B7017B8-674F-4F9C-807F-7B9DA6F6E1A3}" dt="2026-09-04T14:09:54.319" v="594" actId="1076"/>
          <ac:picMkLst>
            <pc:docMk/>
            <pc:sldMk cId="1467790092" sldId="269"/>
            <ac:picMk id="6" creationId="{2B64F3F5-CEF8-4A31-4C84-7FB23AF27323}"/>
          </ac:picMkLst>
        </pc:picChg>
      </pc:sldChg>
      <pc:sldChg chg="modSp mod">
        <pc:chgData name="Maria Filipova" userId="27b48bae9ec896d9" providerId="LiveId" clId="{2B7017B8-674F-4F9C-807F-7B9DA6F6E1A3}" dt="2026-09-03T20:01:47.022" v="298" actId="20577"/>
        <pc:sldMkLst>
          <pc:docMk/>
          <pc:sldMk cId="2396319051" sldId="272"/>
        </pc:sldMkLst>
        <pc:spChg chg="mod">
          <ac:chgData name="Maria Filipova" userId="27b48bae9ec896d9" providerId="LiveId" clId="{2B7017B8-674F-4F9C-807F-7B9DA6F6E1A3}" dt="2026-09-03T20:01:47.022" v="298" actId="20577"/>
          <ac:spMkLst>
            <pc:docMk/>
            <pc:sldMk cId="2396319051" sldId="272"/>
            <ac:spMk id="2" creationId="{A128182E-0D87-4D16-BD1D-7D2DF3FD031A}"/>
          </ac:spMkLst>
        </pc:spChg>
      </pc:sldChg>
      <pc:sldChg chg="modSp mod">
        <pc:chgData name="Maria Filipova" userId="27b48bae9ec896d9" providerId="LiveId" clId="{2B7017B8-674F-4F9C-807F-7B9DA6F6E1A3}" dt="2026-09-04T14:19:15.219" v="620" actId="20577"/>
        <pc:sldMkLst>
          <pc:docMk/>
          <pc:sldMk cId="4283866157" sldId="273"/>
        </pc:sldMkLst>
        <pc:graphicFrameChg chg="modGraphic">
          <ac:chgData name="Maria Filipova" userId="27b48bae9ec896d9" providerId="LiveId" clId="{2B7017B8-674F-4F9C-807F-7B9DA6F6E1A3}" dt="2026-09-04T14:19:15.219" v="620" actId="20577"/>
          <ac:graphicFrameMkLst>
            <pc:docMk/>
            <pc:sldMk cId="4283866157" sldId="273"/>
            <ac:graphicFrameMk id="8" creationId="{42931E42-FAFC-88AD-51B7-E22CBDEC213B}"/>
          </ac:graphicFrameMkLst>
        </pc:graphicFrameChg>
      </pc:sldChg>
      <pc:sldChg chg="modSp mod">
        <pc:chgData name="Maria Filipova" userId="27b48bae9ec896d9" providerId="LiveId" clId="{2B7017B8-674F-4F9C-807F-7B9DA6F6E1A3}" dt="2026-09-04T14:07:25.792" v="592" actId="1076"/>
        <pc:sldMkLst>
          <pc:docMk/>
          <pc:sldMk cId="973230605" sldId="283"/>
        </pc:sldMkLst>
        <pc:graphicFrameChg chg="mod modGraphic">
          <ac:chgData name="Maria Filipova" userId="27b48bae9ec896d9" providerId="LiveId" clId="{2B7017B8-674F-4F9C-807F-7B9DA6F6E1A3}" dt="2026-09-04T11:46:44.858" v="491"/>
          <ac:graphicFrameMkLst>
            <pc:docMk/>
            <pc:sldMk cId="973230605" sldId="283"/>
            <ac:graphicFrameMk id="10" creationId="{66B1CD6F-FBE0-9025-6ABE-0115E030BA78}"/>
          </ac:graphicFrameMkLst>
        </pc:graphicFrameChg>
        <pc:picChg chg="mod">
          <ac:chgData name="Maria Filipova" userId="27b48bae9ec896d9" providerId="LiveId" clId="{2B7017B8-674F-4F9C-807F-7B9DA6F6E1A3}" dt="2026-09-04T14:07:25.792" v="592" actId="1076"/>
          <ac:picMkLst>
            <pc:docMk/>
            <pc:sldMk cId="973230605" sldId="283"/>
            <ac:picMk id="8" creationId="{60DBD715-8F54-91AD-41C6-57055BE04C50}"/>
          </ac:picMkLst>
        </pc:picChg>
      </pc:sldChg>
      <pc:sldChg chg="del">
        <pc:chgData name="Maria Filipova" userId="27b48bae9ec896d9" providerId="LiveId" clId="{2B7017B8-674F-4F9C-807F-7B9DA6F6E1A3}" dt="2026-09-04T11:52:12.200" v="492" actId="2696"/>
        <pc:sldMkLst>
          <pc:docMk/>
          <pc:sldMk cId="2379669929" sldId="284"/>
        </pc:sldMkLst>
      </pc:sldChg>
      <pc:sldChg chg="modSp mod">
        <pc:chgData name="Maria Filipova" userId="27b48bae9ec896d9" providerId="LiveId" clId="{2B7017B8-674F-4F9C-807F-7B9DA6F6E1A3}" dt="2026-09-03T19:39:02.782" v="297" actId="207"/>
        <pc:sldMkLst>
          <pc:docMk/>
          <pc:sldMk cId="129273511" sldId="315"/>
        </pc:sldMkLst>
        <pc:spChg chg="mod">
          <ac:chgData name="Maria Filipova" userId="27b48bae9ec896d9" providerId="LiveId" clId="{2B7017B8-674F-4F9C-807F-7B9DA6F6E1A3}" dt="2026-09-03T19:39:02.782" v="297" actId="207"/>
          <ac:spMkLst>
            <pc:docMk/>
            <pc:sldMk cId="129273511" sldId="315"/>
            <ac:spMk id="2" creationId="{6D82798E-6BA4-1577-674F-A73DC8455552}"/>
          </ac:spMkLst>
        </pc:spChg>
      </pc:sldChg>
      <pc:sldChg chg="modSp del mod">
        <pc:chgData name="Maria Filipova" userId="27b48bae9ec896d9" providerId="LiveId" clId="{2B7017B8-674F-4F9C-807F-7B9DA6F6E1A3}" dt="2026-09-04T11:52:15.347" v="493" actId="2696"/>
        <pc:sldMkLst>
          <pc:docMk/>
          <pc:sldMk cId="4227090851" sldId="319"/>
        </pc:sldMkLst>
        <pc:graphicFrameChg chg="modGraphic">
          <ac:chgData name="Maria Filipova" userId="27b48bae9ec896d9" providerId="LiveId" clId="{2B7017B8-674F-4F9C-807F-7B9DA6F6E1A3}" dt="2026-09-03T19:11:29.671" v="292" actId="400"/>
          <ac:graphicFrameMkLst>
            <pc:docMk/>
            <pc:sldMk cId="4227090851" sldId="319"/>
            <ac:graphicFrameMk id="8" creationId="{56B6A742-7536-8EB8-A35B-545D5C04A774}"/>
          </ac:graphicFrameMkLst>
        </pc:graphicFrameChg>
      </pc:sldChg>
      <pc:sldChg chg="del">
        <pc:chgData name="Maria Filipova" userId="27b48bae9ec896d9" providerId="LiveId" clId="{2B7017B8-674F-4F9C-807F-7B9DA6F6E1A3}" dt="2026-09-04T11:52:18.271" v="494" actId="2696"/>
        <pc:sldMkLst>
          <pc:docMk/>
          <pc:sldMk cId="3216711345" sldId="320"/>
        </pc:sldMkLst>
      </pc:sldChg>
      <pc:sldChg chg="del">
        <pc:chgData name="Maria Filipova" userId="27b48bae9ec896d9" providerId="LiveId" clId="{2B7017B8-674F-4F9C-807F-7B9DA6F6E1A3}" dt="2026-09-04T11:52:20.820" v="495" actId="2696"/>
        <pc:sldMkLst>
          <pc:docMk/>
          <pc:sldMk cId="2888919700" sldId="321"/>
        </pc:sldMkLst>
      </pc:sldChg>
      <pc:sldChg chg="del">
        <pc:chgData name="Maria Filipova" userId="27b48bae9ec896d9" providerId="LiveId" clId="{2B7017B8-674F-4F9C-807F-7B9DA6F6E1A3}" dt="2026-09-04T11:52:24.161" v="496" actId="2696"/>
        <pc:sldMkLst>
          <pc:docMk/>
          <pc:sldMk cId="1982031466" sldId="322"/>
        </pc:sldMkLst>
      </pc:sldChg>
      <pc:sldChg chg="del">
        <pc:chgData name="Maria Filipova" userId="27b48bae9ec896d9" providerId="LiveId" clId="{2B7017B8-674F-4F9C-807F-7B9DA6F6E1A3}" dt="2026-09-04T11:52:27.084" v="497" actId="2696"/>
        <pc:sldMkLst>
          <pc:docMk/>
          <pc:sldMk cId="4075081203" sldId="323"/>
        </pc:sldMkLst>
      </pc:sldChg>
      <pc:sldChg chg="del">
        <pc:chgData name="Maria Filipova" userId="27b48bae9ec896d9" providerId="LiveId" clId="{2B7017B8-674F-4F9C-807F-7B9DA6F6E1A3}" dt="2026-09-04T11:52:29.902" v="498" actId="2696"/>
        <pc:sldMkLst>
          <pc:docMk/>
          <pc:sldMk cId="2509603379" sldId="324"/>
        </pc:sldMkLst>
      </pc:sldChg>
      <pc:sldChg chg="del">
        <pc:chgData name="Maria Filipova" userId="27b48bae9ec896d9" providerId="LiveId" clId="{2B7017B8-674F-4F9C-807F-7B9DA6F6E1A3}" dt="2026-09-04T11:52:32.471" v="499" actId="2696"/>
        <pc:sldMkLst>
          <pc:docMk/>
          <pc:sldMk cId="3190023291" sldId="325"/>
        </pc:sldMkLst>
      </pc:sldChg>
      <pc:sldChg chg="del">
        <pc:chgData name="Maria Filipova" userId="27b48bae9ec896d9" providerId="LiveId" clId="{2B7017B8-674F-4F9C-807F-7B9DA6F6E1A3}" dt="2026-09-04T11:52:35.174" v="500" actId="2696"/>
        <pc:sldMkLst>
          <pc:docMk/>
          <pc:sldMk cId="4125630443" sldId="326"/>
        </pc:sldMkLst>
      </pc:sldChg>
      <pc:sldChg chg="del">
        <pc:chgData name="Maria Filipova" userId="27b48bae9ec896d9" providerId="LiveId" clId="{2B7017B8-674F-4F9C-807F-7B9DA6F6E1A3}" dt="2026-09-04T11:52:37.809" v="501" actId="2696"/>
        <pc:sldMkLst>
          <pc:docMk/>
          <pc:sldMk cId="2525320555" sldId="327"/>
        </pc:sldMkLst>
      </pc:sldChg>
      <pc:sldChg chg="del">
        <pc:chgData name="Maria Filipova" userId="27b48bae9ec896d9" providerId="LiveId" clId="{2B7017B8-674F-4F9C-807F-7B9DA6F6E1A3}" dt="2026-09-04T11:52:40.326" v="502" actId="2696"/>
        <pc:sldMkLst>
          <pc:docMk/>
          <pc:sldMk cId="2594849112" sldId="328"/>
        </pc:sldMkLst>
      </pc:sldChg>
      <pc:sldChg chg="del">
        <pc:chgData name="Maria Filipova" userId="27b48bae9ec896d9" providerId="LiveId" clId="{2B7017B8-674F-4F9C-807F-7B9DA6F6E1A3}" dt="2026-09-04T12:01:32.666" v="504" actId="2696"/>
        <pc:sldMkLst>
          <pc:docMk/>
          <pc:sldMk cId="2323252401" sldId="329"/>
        </pc:sldMkLst>
      </pc:sldChg>
      <pc:sldChg chg="del">
        <pc:chgData name="Maria Filipova" userId="27b48bae9ec896d9" providerId="LiveId" clId="{2B7017B8-674F-4F9C-807F-7B9DA6F6E1A3}" dt="2026-09-04T12:01:40.790" v="505" actId="2696"/>
        <pc:sldMkLst>
          <pc:docMk/>
          <pc:sldMk cId="2789132479" sldId="330"/>
        </pc:sldMkLst>
      </pc:sldChg>
      <pc:sldChg chg="del">
        <pc:chgData name="Maria Filipova" userId="27b48bae9ec896d9" providerId="LiveId" clId="{2B7017B8-674F-4F9C-807F-7B9DA6F6E1A3}" dt="2026-09-04T12:08:14.352" v="506" actId="2696"/>
        <pc:sldMkLst>
          <pc:docMk/>
          <pc:sldMk cId="441395196" sldId="332"/>
        </pc:sldMkLst>
      </pc:sldChg>
      <pc:sldChg chg="del">
        <pc:chgData name="Maria Filipova" userId="27b48bae9ec896d9" providerId="LiveId" clId="{2B7017B8-674F-4F9C-807F-7B9DA6F6E1A3}" dt="2026-09-04T12:08:17.848" v="507" actId="2696"/>
        <pc:sldMkLst>
          <pc:docMk/>
          <pc:sldMk cId="2334489749" sldId="333"/>
        </pc:sldMkLst>
      </pc:sldChg>
      <pc:sldChg chg="modSp del mod">
        <pc:chgData name="Maria Filipova" userId="27b48bae9ec896d9" providerId="LiveId" clId="{2B7017B8-674F-4F9C-807F-7B9DA6F6E1A3}" dt="2026-09-04T12:08:20.225" v="508" actId="2696"/>
        <pc:sldMkLst>
          <pc:docMk/>
          <pc:sldMk cId="1156271250" sldId="334"/>
        </pc:sldMkLst>
        <pc:graphicFrameChg chg="mod modGraphic">
          <ac:chgData name="Maria Filipova" userId="27b48bae9ec896d9" providerId="LiveId" clId="{2B7017B8-674F-4F9C-807F-7B9DA6F6E1A3}" dt="2026-09-03T19:18:40.524" v="296" actId="207"/>
          <ac:graphicFrameMkLst>
            <pc:docMk/>
            <pc:sldMk cId="1156271250" sldId="334"/>
            <ac:graphicFrameMk id="8" creationId="{CC4FB0B5-B9F1-6863-2073-FD71F5CABCA4}"/>
          </ac:graphicFrameMkLst>
        </pc:graphicFrameChg>
      </pc:sldChg>
      <pc:sldChg chg="del">
        <pc:chgData name="Maria Filipova" userId="27b48bae9ec896d9" providerId="LiveId" clId="{2B7017B8-674F-4F9C-807F-7B9DA6F6E1A3}" dt="2026-09-04T12:08:23" v="509" actId="2696"/>
        <pc:sldMkLst>
          <pc:docMk/>
          <pc:sldMk cId="4035841557" sldId="335"/>
        </pc:sldMkLst>
      </pc:sldChg>
      <pc:sldChg chg="modSp del mod">
        <pc:chgData name="Maria Filipova" userId="27b48bae9ec896d9" providerId="LiveId" clId="{2B7017B8-674F-4F9C-807F-7B9DA6F6E1A3}" dt="2026-09-04T12:08:26.092" v="510" actId="2696"/>
        <pc:sldMkLst>
          <pc:docMk/>
          <pc:sldMk cId="3696783358" sldId="336"/>
        </pc:sldMkLst>
        <pc:graphicFrameChg chg="modGraphic">
          <ac:chgData name="Maria Filipova" userId="27b48bae9ec896d9" providerId="LiveId" clId="{2B7017B8-674F-4F9C-807F-7B9DA6F6E1A3}" dt="2026-09-03T18:04:50.912" v="97" actId="207"/>
          <ac:graphicFrameMkLst>
            <pc:docMk/>
            <pc:sldMk cId="3696783358" sldId="336"/>
            <ac:graphicFrameMk id="8" creationId="{BBEDDC33-C7F0-E415-9A68-F1EB9D7AA6B9}"/>
          </ac:graphicFrameMkLst>
        </pc:graphicFrameChg>
      </pc:sldChg>
      <pc:sldChg chg="del">
        <pc:chgData name="Maria Filipova" userId="27b48bae9ec896d9" providerId="LiveId" clId="{2B7017B8-674F-4F9C-807F-7B9DA6F6E1A3}" dt="2026-09-04T12:08:29.184" v="511" actId="2696"/>
        <pc:sldMkLst>
          <pc:docMk/>
          <pc:sldMk cId="2877077517" sldId="337"/>
        </pc:sldMkLst>
      </pc:sldChg>
      <pc:sldChg chg="del">
        <pc:chgData name="Maria Filipova" userId="27b48bae9ec896d9" providerId="LiveId" clId="{2B7017B8-674F-4F9C-807F-7B9DA6F6E1A3}" dt="2026-09-04T12:08:31.995" v="512" actId="2696"/>
        <pc:sldMkLst>
          <pc:docMk/>
          <pc:sldMk cId="4211267153" sldId="338"/>
        </pc:sldMkLst>
      </pc:sldChg>
      <pc:sldChg chg="del">
        <pc:chgData name="Maria Filipova" userId="27b48bae9ec896d9" providerId="LiveId" clId="{2B7017B8-674F-4F9C-807F-7B9DA6F6E1A3}" dt="2026-09-04T12:08:34.705" v="513" actId="2696"/>
        <pc:sldMkLst>
          <pc:docMk/>
          <pc:sldMk cId="3190109298" sldId="339"/>
        </pc:sldMkLst>
      </pc:sldChg>
      <pc:sldChg chg="del">
        <pc:chgData name="Maria Filipova" userId="27b48bae9ec896d9" providerId="LiveId" clId="{2B7017B8-674F-4F9C-807F-7B9DA6F6E1A3}" dt="2026-09-04T12:08:38.965" v="514" actId="2696"/>
        <pc:sldMkLst>
          <pc:docMk/>
          <pc:sldMk cId="64811091" sldId="340"/>
        </pc:sldMkLst>
      </pc:sldChg>
      <pc:sldChg chg="modSp">
        <pc:chgData name="Maria Filipova" userId="27b48bae9ec896d9" providerId="LiveId" clId="{2B7017B8-674F-4F9C-807F-7B9DA6F6E1A3}" dt="2026-09-04T12:12:30.170" v="516"/>
        <pc:sldMkLst>
          <pc:docMk/>
          <pc:sldMk cId="233233242" sldId="341"/>
        </pc:sldMkLst>
        <pc:graphicFrameChg chg="mod">
          <ac:chgData name="Maria Filipova" userId="27b48bae9ec896d9" providerId="LiveId" clId="{2B7017B8-674F-4F9C-807F-7B9DA6F6E1A3}" dt="2026-09-04T12:12:30.170" v="516"/>
          <ac:graphicFrameMkLst>
            <pc:docMk/>
            <pc:sldMk cId="233233242" sldId="341"/>
            <ac:graphicFrameMk id="10" creationId="{E5DB638E-8BC8-60E7-4D9A-9B79D12016CA}"/>
          </ac:graphicFrameMkLst>
        </pc:graphicFrameChg>
      </pc:sldChg>
      <pc:sldChg chg="del">
        <pc:chgData name="Maria Filipova" userId="27b48bae9ec896d9" providerId="LiveId" clId="{2B7017B8-674F-4F9C-807F-7B9DA6F6E1A3}" dt="2026-09-04T12:24:46.427" v="517" actId="2696"/>
        <pc:sldMkLst>
          <pc:docMk/>
          <pc:sldMk cId="507545955" sldId="342"/>
        </pc:sldMkLst>
      </pc:sldChg>
      <pc:sldChg chg="del">
        <pc:chgData name="Maria Filipova" userId="27b48bae9ec896d9" providerId="LiveId" clId="{2B7017B8-674F-4F9C-807F-7B9DA6F6E1A3}" dt="2026-09-04T12:24:50.619" v="518" actId="2696"/>
        <pc:sldMkLst>
          <pc:docMk/>
          <pc:sldMk cId="1213772718" sldId="343"/>
        </pc:sldMkLst>
      </pc:sldChg>
      <pc:sldChg chg="del">
        <pc:chgData name="Maria Filipova" userId="27b48bae9ec896d9" providerId="LiveId" clId="{2B7017B8-674F-4F9C-807F-7B9DA6F6E1A3}" dt="2026-09-04T12:24:53.305" v="519" actId="2696"/>
        <pc:sldMkLst>
          <pc:docMk/>
          <pc:sldMk cId="2540742940" sldId="344"/>
        </pc:sldMkLst>
      </pc:sldChg>
      <pc:sldChg chg="modSp del mod">
        <pc:chgData name="Maria Filipova" userId="27b48bae9ec896d9" providerId="LiveId" clId="{2B7017B8-674F-4F9C-807F-7B9DA6F6E1A3}" dt="2026-09-04T12:24:56.355" v="520" actId="2696"/>
        <pc:sldMkLst>
          <pc:docMk/>
          <pc:sldMk cId="2663758705" sldId="345"/>
        </pc:sldMkLst>
        <pc:graphicFrameChg chg="modGraphic">
          <ac:chgData name="Maria Filipova" userId="27b48bae9ec896d9" providerId="LiveId" clId="{2B7017B8-674F-4F9C-807F-7B9DA6F6E1A3}" dt="2026-09-03T18:01:40.654" v="1" actId="947"/>
          <ac:graphicFrameMkLst>
            <pc:docMk/>
            <pc:sldMk cId="2663758705" sldId="345"/>
            <ac:graphicFrameMk id="8" creationId="{0A88E7D4-0B59-5A58-8E59-7536635D26A0}"/>
          </ac:graphicFrameMkLst>
        </pc:graphicFrameChg>
      </pc:sldChg>
      <pc:sldChg chg="del">
        <pc:chgData name="Maria Filipova" userId="27b48bae9ec896d9" providerId="LiveId" clId="{2B7017B8-674F-4F9C-807F-7B9DA6F6E1A3}" dt="2026-09-04T12:24:59.582" v="521" actId="2696"/>
        <pc:sldMkLst>
          <pc:docMk/>
          <pc:sldMk cId="677989582" sldId="346"/>
        </pc:sldMkLst>
      </pc:sldChg>
      <pc:sldChg chg="del">
        <pc:chgData name="Maria Filipova" userId="27b48bae9ec896d9" providerId="LiveId" clId="{2B7017B8-674F-4F9C-807F-7B9DA6F6E1A3}" dt="2026-09-04T12:25:03.024" v="522" actId="2696"/>
        <pc:sldMkLst>
          <pc:docMk/>
          <pc:sldMk cId="2768459249" sldId="347"/>
        </pc:sldMkLst>
      </pc:sldChg>
      <pc:sldChg chg="modSp del mod">
        <pc:chgData name="Maria Filipova" userId="27b48bae9ec896d9" providerId="LiveId" clId="{2B7017B8-674F-4F9C-807F-7B9DA6F6E1A3}" dt="2026-09-04T12:25:06.641" v="523" actId="2696"/>
        <pc:sldMkLst>
          <pc:docMk/>
          <pc:sldMk cId="2188603527" sldId="348"/>
        </pc:sldMkLst>
        <pc:graphicFrameChg chg="mod modGraphic">
          <ac:chgData name="Maria Filipova" userId="27b48bae9ec896d9" providerId="LiveId" clId="{2B7017B8-674F-4F9C-807F-7B9DA6F6E1A3}" dt="2026-09-03T18:24:13.860" v="116" actId="207"/>
          <ac:graphicFrameMkLst>
            <pc:docMk/>
            <pc:sldMk cId="2188603527" sldId="348"/>
            <ac:graphicFrameMk id="8" creationId="{8AC92E67-E951-2D0E-6E0D-8D6A1270D3A7}"/>
          </ac:graphicFrameMkLst>
        </pc:graphicFrameChg>
      </pc:sldChg>
      <pc:sldChg chg="del">
        <pc:chgData name="Maria Filipova" userId="27b48bae9ec896d9" providerId="LiveId" clId="{2B7017B8-674F-4F9C-807F-7B9DA6F6E1A3}" dt="2026-09-04T12:25:11.196" v="524" actId="2696"/>
        <pc:sldMkLst>
          <pc:docMk/>
          <pc:sldMk cId="1102615896" sldId="349"/>
        </pc:sldMkLst>
      </pc:sldChg>
      <pc:sldChg chg="del">
        <pc:chgData name="Maria Filipova" userId="27b48bae9ec896d9" providerId="LiveId" clId="{2B7017B8-674F-4F9C-807F-7B9DA6F6E1A3}" dt="2026-09-04T12:25:14.212" v="525" actId="2696"/>
        <pc:sldMkLst>
          <pc:docMk/>
          <pc:sldMk cId="3438662195" sldId="350"/>
        </pc:sldMkLst>
      </pc:sldChg>
      <pc:sldChg chg="del">
        <pc:chgData name="Maria Filipova" userId="27b48bae9ec896d9" providerId="LiveId" clId="{2B7017B8-674F-4F9C-807F-7B9DA6F6E1A3}" dt="2026-09-04T12:25:16.658" v="526" actId="2696"/>
        <pc:sldMkLst>
          <pc:docMk/>
          <pc:sldMk cId="1021176113" sldId="351"/>
        </pc:sldMkLst>
      </pc:sldChg>
      <pc:sldChg chg="del">
        <pc:chgData name="Maria Filipova" userId="27b48bae9ec896d9" providerId="LiveId" clId="{2B7017B8-674F-4F9C-807F-7B9DA6F6E1A3}" dt="2026-09-04T12:25:19.573" v="527" actId="2696"/>
        <pc:sldMkLst>
          <pc:docMk/>
          <pc:sldMk cId="3331546430" sldId="352"/>
        </pc:sldMkLst>
      </pc:sldChg>
      <pc:sldChg chg="del">
        <pc:chgData name="Maria Filipova" userId="27b48bae9ec896d9" providerId="LiveId" clId="{2B7017B8-674F-4F9C-807F-7B9DA6F6E1A3}" dt="2026-09-04T12:25:26.037" v="528" actId="2696"/>
        <pc:sldMkLst>
          <pc:docMk/>
          <pc:sldMk cId="3758236153" sldId="353"/>
        </pc:sldMkLst>
      </pc:sldChg>
      <pc:sldChg chg="addSp delSp modSp mod">
        <pc:chgData name="Maria Filipova" userId="27b48bae9ec896d9" providerId="LiveId" clId="{2B7017B8-674F-4F9C-807F-7B9DA6F6E1A3}" dt="2026-09-04T12:30:24.798" v="556" actId="113"/>
        <pc:sldMkLst>
          <pc:docMk/>
          <pc:sldMk cId="3367831878" sldId="354"/>
        </pc:sldMkLst>
        <pc:spChg chg="mod">
          <ac:chgData name="Maria Filipova" userId="27b48bae9ec896d9" providerId="LiveId" clId="{2B7017B8-674F-4F9C-807F-7B9DA6F6E1A3}" dt="2026-09-04T12:26:20.301" v="537" actId="6549"/>
          <ac:spMkLst>
            <pc:docMk/>
            <pc:sldMk cId="3367831878" sldId="354"/>
            <ac:spMk id="6" creationId="{FECE9A4F-266B-2C8E-DE8E-DB2049C5A0A2}"/>
          </ac:spMkLst>
        </pc:spChg>
        <pc:graphicFrameChg chg="mod modGraphic">
          <ac:chgData name="Maria Filipova" userId="27b48bae9ec896d9" providerId="LiveId" clId="{2B7017B8-674F-4F9C-807F-7B9DA6F6E1A3}" dt="2026-09-04T12:30:24.798" v="556" actId="113"/>
          <ac:graphicFrameMkLst>
            <pc:docMk/>
            <pc:sldMk cId="3367831878" sldId="354"/>
            <ac:graphicFrameMk id="10" creationId="{7F88A66C-2DC9-E3AF-F45F-596D27C700C7}"/>
          </ac:graphicFrameMkLst>
        </pc:graphicFrameChg>
        <pc:picChg chg="mod">
          <ac:chgData name="Maria Filipova" userId="27b48bae9ec896d9" providerId="LiveId" clId="{2B7017B8-674F-4F9C-807F-7B9DA6F6E1A3}" dt="2026-09-04T12:26:16.262" v="536" actId="1076"/>
          <ac:picMkLst>
            <pc:docMk/>
            <pc:sldMk cId="3367831878" sldId="354"/>
            <ac:picMk id="8" creationId="{F843C62C-083A-F27C-346D-DD499C4C238A}"/>
          </ac:picMkLst>
        </pc:picChg>
        <pc:cxnChg chg="add del mod">
          <ac:chgData name="Maria Filipova" userId="27b48bae9ec896d9" providerId="LiveId" clId="{2B7017B8-674F-4F9C-807F-7B9DA6F6E1A3}" dt="2026-09-04T12:25:47.385" v="532" actId="478"/>
          <ac:cxnSpMkLst>
            <pc:docMk/>
            <pc:sldMk cId="3367831878" sldId="354"/>
            <ac:cxnSpMk id="7" creationId="{810CCEFA-4093-A1EA-9B3C-81E7E8872658}"/>
          </ac:cxnSpMkLst>
        </pc:cxnChg>
        <pc:cxnChg chg="add del mod">
          <ac:chgData name="Maria Filipova" userId="27b48bae9ec896d9" providerId="LiveId" clId="{2B7017B8-674F-4F9C-807F-7B9DA6F6E1A3}" dt="2026-09-04T12:25:45.457" v="531" actId="478"/>
          <ac:cxnSpMkLst>
            <pc:docMk/>
            <pc:sldMk cId="3367831878" sldId="354"/>
            <ac:cxnSpMk id="11" creationId="{B6FAFD64-0B04-7FD9-5C8C-B60260F42EEF}"/>
          </ac:cxnSpMkLst>
        </pc:cxnChg>
      </pc:sldChg>
      <pc:sldChg chg="del">
        <pc:chgData name="Maria Filipova" userId="27b48bae9ec896d9" providerId="LiveId" clId="{2B7017B8-674F-4F9C-807F-7B9DA6F6E1A3}" dt="2026-09-04T12:32:10.992" v="557" actId="2696"/>
        <pc:sldMkLst>
          <pc:docMk/>
          <pc:sldMk cId="3241374411" sldId="355"/>
        </pc:sldMkLst>
      </pc:sldChg>
      <pc:sldChg chg="del">
        <pc:chgData name="Maria Filipova" userId="27b48bae9ec896d9" providerId="LiveId" clId="{2B7017B8-674F-4F9C-807F-7B9DA6F6E1A3}" dt="2026-09-04T12:32:13.802" v="558" actId="2696"/>
        <pc:sldMkLst>
          <pc:docMk/>
          <pc:sldMk cId="1136138991" sldId="356"/>
        </pc:sldMkLst>
      </pc:sldChg>
      <pc:sldChg chg="del">
        <pc:chgData name="Maria Filipova" userId="27b48bae9ec896d9" providerId="LiveId" clId="{2B7017B8-674F-4F9C-807F-7B9DA6F6E1A3}" dt="2026-09-04T12:32:16.360" v="559" actId="2696"/>
        <pc:sldMkLst>
          <pc:docMk/>
          <pc:sldMk cId="1521766539" sldId="357"/>
        </pc:sldMkLst>
      </pc:sldChg>
      <pc:sldChg chg="del">
        <pc:chgData name="Maria Filipova" userId="27b48bae9ec896d9" providerId="LiveId" clId="{2B7017B8-674F-4F9C-807F-7B9DA6F6E1A3}" dt="2026-09-04T12:32:18.748" v="560" actId="2696"/>
        <pc:sldMkLst>
          <pc:docMk/>
          <pc:sldMk cId="985381717" sldId="358"/>
        </pc:sldMkLst>
      </pc:sldChg>
      <pc:sldChg chg="del">
        <pc:chgData name="Maria Filipova" userId="27b48bae9ec896d9" providerId="LiveId" clId="{2B7017B8-674F-4F9C-807F-7B9DA6F6E1A3}" dt="2026-09-04T12:32:21.383" v="561" actId="2696"/>
        <pc:sldMkLst>
          <pc:docMk/>
          <pc:sldMk cId="2018236070" sldId="359"/>
        </pc:sldMkLst>
      </pc:sldChg>
      <pc:sldChg chg="del">
        <pc:chgData name="Maria Filipova" userId="27b48bae9ec896d9" providerId="LiveId" clId="{2B7017B8-674F-4F9C-807F-7B9DA6F6E1A3}" dt="2026-09-04T12:32:23.856" v="562" actId="2696"/>
        <pc:sldMkLst>
          <pc:docMk/>
          <pc:sldMk cId="1895097420" sldId="360"/>
        </pc:sldMkLst>
      </pc:sldChg>
      <pc:sldChg chg="del">
        <pc:chgData name="Maria Filipova" userId="27b48bae9ec896d9" providerId="LiveId" clId="{2B7017B8-674F-4F9C-807F-7B9DA6F6E1A3}" dt="2026-09-04T12:32:26.475" v="563" actId="2696"/>
        <pc:sldMkLst>
          <pc:docMk/>
          <pc:sldMk cId="730070626" sldId="361"/>
        </pc:sldMkLst>
      </pc:sldChg>
      <pc:sldChg chg="del">
        <pc:chgData name="Maria Filipova" userId="27b48bae9ec896d9" providerId="LiveId" clId="{2B7017B8-674F-4F9C-807F-7B9DA6F6E1A3}" dt="2026-09-04T12:32:28.866" v="564" actId="2696"/>
        <pc:sldMkLst>
          <pc:docMk/>
          <pc:sldMk cId="1187118531" sldId="362"/>
        </pc:sldMkLst>
      </pc:sldChg>
      <pc:sldChg chg="addSp modSp del mod">
        <pc:chgData name="Maria Filipova" userId="27b48bae9ec896d9" providerId="LiveId" clId="{2B7017B8-674F-4F9C-807F-7B9DA6F6E1A3}" dt="2026-09-04T12:26:35.388" v="538" actId="2696"/>
        <pc:sldMkLst>
          <pc:docMk/>
          <pc:sldMk cId="1123784141" sldId="363"/>
        </pc:sldMkLst>
        <pc:cxnChg chg="add mod">
          <ac:chgData name="Maria Filipova" userId="27b48bae9ec896d9" providerId="LiveId" clId="{2B7017B8-674F-4F9C-807F-7B9DA6F6E1A3}" dt="2026-09-03T18:31:49.149" v="125" actId="208"/>
          <ac:cxnSpMkLst>
            <pc:docMk/>
            <pc:sldMk cId="1123784141" sldId="363"/>
            <ac:cxnSpMk id="10" creationId="{EFE45E48-302A-0FFB-B4B6-3399B65F5B3C}"/>
          </ac:cxnSpMkLst>
        </pc:cxnChg>
      </pc:sldChg>
      <pc:sldChg chg="del">
        <pc:chgData name="Maria Filipova" userId="27b48bae9ec896d9" providerId="LiveId" clId="{2B7017B8-674F-4F9C-807F-7B9DA6F6E1A3}" dt="2026-09-04T12:32:31.599" v="565" actId="2696"/>
        <pc:sldMkLst>
          <pc:docMk/>
          <pc:sldMk cId="3412688901" sldId="364"/>
        </pc:sldMkLst>
      </pc:sldChg>
      <pc:sldChg chg="modSp mod">
        <pc:chgData name="Maria Filipova" userId="27b48bae9ec896d9" providerId="LiveId" clId="{2B7017B8-674F-4F9C-807F-7B9DA6F6E1A3}" dt="2026-09-04T14:23:03.506" v="622" actId="1076"/>
        <pc:sldMkLst>
          <pc:docMk/>
          <pc:sldMk cId="1847288011" sldId="365"/>
        </pc:sldMkLst>
        <pc:graphicFrameChg chg="mod modGraphic">
          <ac:chgData name="Maria Filipova" userId="27b48bae9ec896d9" providerId="LiveId" clId="{2B7017B8-674F-4F9C-807F-7B9DA6F6E1A3}" dt="2026-09-04T12:34:48.728" v="581" actId="20577"/>
          <ac:graphicFrameMkLst>
            <pc:docMk/>
            <pc:sldMk cId="1847288011" sldId="365"/>
            <ac:graphicFrameMk id="10" creationId="{049384EC-5996-FA54-109D-5FF578007185}"/>
          </ac:graphicFrameMkLst>
        </pc:graphicFrameChg>
        <pc:picChg chg="mod">
          <ac:chgData name="Maria Filipova" userId="27b48bae9ec896d9" providerId="LiveId" clId="{2B7017B8-674F-4F9C-807F-7B9DA6F6E1A3}" dt="2026-09-04T14:23:03.506" v="622" actId="1076"/>
          <ac:picMkLst>
            <pc:docMk/>
            <pc:sldMk cId="1847288011" sldId="365"/>
            <ac:picMk id="8" creationId="{BABAC504-E01A-D500-1F8D-77A432107267}"/>
          </ac:picMkLst>
        </pc:picChg>
      </pc:sldChg>
      <pc:sldChg chg="del">
        <pc:chgData name="Maria Filipova" userId="27b48bae9ec896d9" providerId="LiveId" clId="{2B7017B8-674F-4F9C-807F-7B9DA6F6E1A3}" dt="2026-09-04T12:38:22.255" v="583" actId="2696"/>
        <pc:sldMkLst>
          <pc:docMk/>
          <pc:sldMk cId="2981571528" sldId="366"/>
        </pc:sldMkLst>
      </pc:sldChg>
      <pc:sldChg chg="modSp del mod">
        <pc:chgData name="Maria Filipova" userId="27b48bae9ec896d9" providerId="LiveId" clId="{2B7017B8-674F-4F9C-807F-7B9DA6F6E1A3}" dt="2026-09-04T12:38:25.177" v="584" actId="2696"/>
        <pc:sldMkLst>
          <pc:docMk/>
          <pc:sldMk cId="2572624226" sldId="367"/>
        </pc:sldMkLst>
        <pc:graphicFrameChg chg="modGraphic">
          <ac:chgData name="Maria Filipova" userId="27b48bae9ec896d9" providerId="LiveId" clId="{2B7017B8-674F-4F9C-807F-7B9DA6F6E1A3}" dt="2026-09-04T12:36:06.072" v="582" actId="20577"/>
          <ac:graphicFrameMkLst>
            <pc:docMk/>
            <pc:sldMk cId="2572624226" sldId="367"/>
            <ac:graphicFrameMk id="8" creationId="{4D69AD70-359B-E92B-FE08-85BB354EB69B}"/>
          </ac:graphicFrameMkLst>
        </pc:graphicFrameChg>
      </pc:sldChg>
      <pc:sldChg chg="modSp del mod">
        <pc:chgData name="Maria Filipova" userId="27b48bae9ec896d9" providerId="LiveId" clId="{2B7017B8-674F-4F9C-807F-7B9DA6F6E1A3}" dt="2026-09-04T12:38:27.857" v="585" actId="2696"/>
        <pc:sldMkLst>
          <pc:docMk/>
          <pc:sldMk cId="1397946240" sldId="368"/>
        </pc:sldMkLst>
        <pc:graphicFrameChg chg="modGraphic">
          <ac:chgData name="Maria Filipova" userId="27b48bae9ec896d9" providerId="LiveId" clId="{2B7017B8-674F-4F9C-807F-7B9DA6F6E1A3}" dt="2026-09-03T19:05:20.993" v="291" actId="207"/>
          <ac:graphicFrameMkLst>
            <pc:docMk/>
            <pc:sldMk cId="1397946240" sldId="368"/>
            <ac:graphicFrameMk id="8" creationId="{C9FD84CC-E46E-E192-14BE-C1EC3D0C3000}"/>
          </ac:graphicFrameMkLst>
        </pc:graphicFrameChg>
      </pc:sldChg>
      <pc:sldChg chg="modSp del mod">
        <pc:chgData name="Maria Filipova" userId="27b48bae9ec896d9" providerId="LiveId" clId="{2B7017B8-674F-4F9C-807F-7B9DA6F6E1A3}" dt="2026-09-04T12:38:30.742" v="586" actId="2696"/>
        <pc:sldMkLst>
          <pc:docMk/>
          <pc:sldMk cId="3908141310" sldId="369"/>
        </pc:sldMkLst>
        <pc:graphicFrameChg chg="modGraphic">
          <ac:chgData name="Maria Filipova" userId="27b48bae9ec896d9" providerId="LiveId" clId="{2B7017B8-674F-4F9C-807F-7B9DA6F6E1A3}" dt="2026-09-03T19:01:05.545" v="235" actId="400"/>
          <ac:graphicFrameMkLst>
            <pc:docMk/>
            <pc:sldMk cId="3908141310" sldId="369"/>
            <ac:graphicFrameMk id="8" creationId="{F5DB2E7E-8B02-D051-4016-43E37C4E4859}"/>
          </ac:graphicFrameMkLst>
        </pc:graphicFrameChg>
      </pc:sldChg>
      <pc:sldChg chg="modSp del mod">
        <pc:chgData name="Maria Filipova" userId="27b48bae9ec896d9" providerId="LiveId" clId="{2B7017B8-674F-4F9C-807F-7B9DA6F6E1A3}" dt="2026-09-04T12:38:33.470" v="587" actId="2696"/>
        <pc:sldMkLst>
          <pc:docMk/>
          <pc:sldMk cId="3560299258" sldId="370"/>
        </pc:sldMkLst>
        <pc:graphicFrameChg chg="mod modGraphic">
          <ac:chgData name="Maria Filipova" userId="27b48bae9ec896d9" providerId="LiveId" clId="{2B7017B8-674F-4F9C-807F-7B9DA6F6E1A3}" dt="2026-09-03T18:59:31.988" v="234" actId="207"/>
          <ac:graphicFrameMkLst>
            <pc:docMk/>
            <pc:sldMk cId="3560299258" sldId="370"/>
            <ac:graphicFrameMk id="8" creationId="{9D295566-173B-C295-CD1E-9D794006F9D7}"/>
          </ac:graphicFrameMkLst>
        </pc:graphicFrameChg>
      </pc:sldChg>
      <pc:sldChg chg="del">
        <pc:chgData name="Maria Filipova" userId="27b48bae9ec896d9" providerId="LiveId" clId="{2B7017B8-674F-4F9C-807F-7B9DA6F6E1A3}" dt="2026-09-04T12:38:35.964" v="588" actId="2696"/>
        <pc:sldMkLst>
          <pc:docMk/>
          <pc:sldMk cId="3819092261" sldId="37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3#1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#2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#3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#4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#5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E8AD03-70EC-42F5-B13D-7C5C7B57E937}" type="doc">
      <dgm:prSet loTypeId="urn:microsoft.com/office/officeart/2005/8/layout/hProcess9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sk-SK"/>
        </a:p>
      </dgm:t>
    </dgm:pt>
    <dgm:pt modelId="{8E40C42A-415B-49DA-8642-5B510E53AEE9}">
      <dgm:prSet phldrT="[Text]" phldr="0" custT="1"/>
      <dgm:spPr/>
      <dgm:t>
        <a:bodyPr/>
        <a:lstStyle/>
        <a:p>
          <a:r>
            <a:rPr lang="sk-SK" sz="2800" dirty="0"/>
            <a:t>Analytická </a:t>
          </a:r>
          <a:r>
            <a:rPr lang="sk-SK" sz="3200" dirty="0"/>
            <a:t>časť</a:t>
          </a:r>
        </a:p>
      </dgm:t>
    </dgm:pt>
    <dgm:pt modelId="{F7FE4775-AC1E-458E-9905-10193A1CC2EF}" type="parTrans" cxnId="{6760034A-C007-458D-A698-0E08C20214CE}">
      <dgm:prSet/>
      <dgm:spPr/>
      <dgm:t>
        <a:bodyPr/>
        <a:lstStyle/>
        <a:p>
          <a:endParaRPr lang="sk-SK"/>
        </a:p>
      </dgm:t>
    </dgm:pt>
    <dgm:pt modelId="{E3B94ACE-8CFF-46A6-BFD5-408DDF30ECDF}" type="sibTrans" cxnId="{6760034A-C007-458D-A698-0E08C20214CE}">
      <dgm:prSet/>
      <dgm:spPr/>
      <dgm:t>
        <a:bodyPr/>
        <a:lstStyle/>
        <a:p>
          <a:endParaRPr lang="sk-SK"/>
        </a:p>
      </dgm:t>
    </dgm:pt>
    <dgm:pt modelId="{AABA2CF3-265C-486C-B7A3-3DE5F76AE68F}">
      <dgm:prSet phldrT="[Text]" phldr="0" custT="1"/>
      <dgm:spPr/>
      <dgm:t>
        <a:bodyPr/>
        <a:lstStyle/>
        <a:p>
          <a:r>
            <a:rPr lang="sk-SK" sz="3200" dirty="0"/>
            <a:t>Hlavné zistenia</a:t>
          </a:r>
        </a:p>
      </dgm:t>
    </dgm:pt>
    <dgm:pt modelId="{5E6782A6-C1D0-43DB-B89D-6A071FF80AA6}" type="parTrans" cxnId="{22F6AC77-8443-4F54-8C00-BC69383ED525}">
      <dgm:prSet/>
      <dgm:spPr/>
      <dgm:t>
        <a:bodyPr/>
        <a:lstStyle/>
        <a:p>
          <a:endParaRPr lang="sk-SK"/>
        </a:p>
      </dgm:t>
    </dgm:pt>
    <dgm:pt modelId="{CACD948A-CDE2-4851-9485-251C339E97BB}" type="sibTrans" cxnId="{22F6AC77-8443-4F54-8C00-BC69383ED525}">
      <dgm:prSet/>
      <dgm:spPr/>
      <dgm:t>
        <a:bodyPr/>
        <a:lstStyle/>
        <a:p>
          <a:endParaRPr lang="sk-SK"/>
        </a:p>
      </dgm:t>
    </dgm:pt>
    <dgm:pt modelId="{7DE0FDD5-A62D-4B03-A0BC-E07588791C5C}">
      <dgm:prSet phldrT="[Text]" phldr="0" custT="1"/>
      <dgm:spPr/>
      <dgm:t>
        <a:bodyPr/>
        <a:lstStyle/>
        <a:p>
          <a:r>
            <a:rPr lang="sk-SK" sz="3200" dirty="0"/>
            <a:t>Identifikované výzvy</a:t>
          </a:r>
        </a:p>
      </dgm:t>
    </dgm:pt>
    <dgm:pt modelId="{A47BEAC0-5DB1-4373-BE25-5A9362A1B42E}" type="parTrans" cxnId="{D2F993E9-D918-4C8B-94C5-7774CE475D9B}">
      <dgm:prSet/>
      <dgm:spPr/>
      <dgm:t>
        <a:bodyPr/>
        <a:lstStyle/>
        <a:p>
          <a:endParaRPr lang="sk-SK"/>
        </a:p>
      </dgm:t>
    </dgm:pt>
    <dgm:pt modelId="{D5F7C3A9-6C2F-4FDE-919A-DEF8CFD82B8F}" type="sibTrans" cxnId="{D2F993E9-D918-4C8B-94C5-7774CE475D9B}">
      <dgm:prSet/>
      <dgm:spPr/>
      <dgm:t>
        <a:bodyPr/>
        <a:lstStyle/>
        <a:p>
          <a:endParaRPr lang="sk-SK"/>
        </a:p>
      </dgm:t>
    </dgm:pt>
    <dgm:pt modelId="{9C326F71-3C7A-4741-B85E-83BF96BF2EA6}">
      <dgm:prSet phldrT="[Text]" phldr="0" custT="1"/>
      <dgm:spPr/>
      <dgm:t>
        <a:bodyPr/>
        <a:lstStyle/>
        <a:p>
          <a:r>
            <a:rPr lang="sk-SK" sz="3200" dirty="0"/>
            <a:t>Strategická časť</a:t>
          </a:r>
        </a:p>
      </dgm:t>
    </dgm:pt>
    <dgm:pt modelId="{B9C011B8-94EF-4B52-8725-48EC7DB791F5}" type="parTrans" cxnId="{3DD3B7FE-3A59-4FB3-9ED3-D29F7CEAC790}">
      <dgm:prSet/>
      <dgm:spPr/>
      <dgm:t>
        <a:bodyPr/>
        <a:lstStyle/>
        <a:p>
          <a:endParaRPr lang="sk-SK"/>
        </a:p>
      </dgm:t>
    </dgm:pt>
    <dgm:pt modelId="{314EB4CD-5AD6-4D3F-B872-D800FD9EABA8}" type="sibTrans" cxnId="{3DD3B7FE-3A59-4FB3-9ED3-D29F7CEAC790}">
      <dgm:prSet/>
      <dgm:spPr/>
      <dgm:t>
        <a:bodyPr/>
        <a:lstStyle/>
        <a:p>
          <a:endParaRPr lang="sk-SK"/>
        </a:p>
      </dgm:t>
    </dgm:pt>
    <dgm:pt modelId="{90E24020-5637-400E-B878-E308F8F70BB0}" type="pres">
      <dgm:prSet presAssocID="{F2E8AD03-70EC-42F5-B13D-7C5C7B57E937}" presName="CompostProcess" presStyleCnt="0">
        <dgm:presLayoutVars>
          <dgm:dir/>
          <dgm:resizeHandles val="exact"/>
        </dgm:presLayoutVars>
      </dgm:prSet>
      <dgm:spPr/>
    </dgm:pt>
    <dgm:pt modelId="{262CBD70-EAFB-46EE-81EF-A8A7C3040FA4}" type="pres">
      <dgm:prSet presAssocID="{F2E8AD03-70EC-42F5-B13D-7C5C7B57E937}" presName="arrow" presStyleLbl="bgShp" presStyleIdx="0" presStyleCnt="1"/>
      <dgm:spPr/>
    </dgm:pt>
    <dgm:pt modelId="{0F8B7CE9-66AF-4BF2-B405-19551B435D23}" type="pres">
      <dgm:prSet presAssocID="{F2E8AD03-70EC-42F5-B13D-7C5C7B57E937}" presName="linearProcess" presStyleCnt="0"/>
      <dgm:spPr/>
    </dgm:pt>
    <dgm:pt modelId="{47A82445-2D11-4780-8E8F-CB90DE99C9B5}" type="pres">
      <dgm:prSet presAssocID="{8E40C42A-415B-49DA-8642-5B510E53AEE9}" presName="textNode" presStyleLbl="node1" presStyleIdx="0" presStyleCnt="4">
        <dgm:presLayoutVars>
          <dgm:bulletEnabled val="1"/>
        </dgm:presLayoutVars>
      </dgm:prSet>
      <dgm:spPr/>
    </dgm:pt>
    <dgm:pt modelId="{D61BD649-5D72-41BC-B601-E6DBAC6CC87C}" type="pres">
      <dgm:prSet presAssocID="{E3B94ACE-8CFF-46A6-BFD5-408DDF30ECDF}" presName="sibTrans" presStyleCnt="0"/>
      <dgm:spPr/>
    </dgm:pt>
    <dgm:pt modelId="{A0BDF42C-CC68-4969-B519-F6FC9D2889B7}" type="pres">
      <dgm:prSet presAssocID="{AABA2CF3-265C-486C-B7A3-3DE5F76AE68F}" presName="textNode" presStyleLbl="node1" presStyleIdx="1" presStyleCnt="4">
        <dgm:presLayoutVars>
          <dgm:bulletEnabled val="1"/>
        </dgm:presLayoutVars>
      </dgm:prSet>
      <dgm:spPr/>
    </dgm:pt>
    <dgm:pt modelId="{64333DDC-A5C6-4E73-8D5E-D65688BD3C2A}" type="pres">
      <dgm:prSet presAssocID="{CACD948A-CDE2-4851-9485-251C339E97BB}" presName="sibTrans" presStyleCnt="0"/>
      <dgm:spPr/>
    </dgm:pt>
    <dgm:pt modelId="{ED53B0BE-1838-4F32-BD53-B0275B6C6DC5}" type="pres">
      <dgm:prSet presAssocID="{7DE0FDD5-A62D-4B03-A0BC-E07588791C5C}" presName="textNode" presStyleLbl="node1" presStyleIdx="2" presStyleCnt="4" custLinFactNeighborX="-6622" custLinFactNeighborY="-476">
        <dgm:presLayoutVars>
          <dgm:bulletEnabled val="1"/>
        </dgm:presLayoutVars>
      </dgm:prSet>
      <dgm:spPr/>
    </dgm:pt>
    <dgm:pt modelId="{81DDD352-C765-4ED1-B03E-31BC4D844A32}" type="pres">
      <dgm:prSet presAssocID="{D5F7C3A9-6C2F-4FDE-919A-DEF8CFD82B8F}" presName="sibTrans" presStyleCnt="0"/>
      <dgm:spPr/>
    </dgm:pt>
    <dgm:pt modelId="{B1E1CC7B-EC70-471E-8B20-8259E7DE00FA}" type="pres">
      <dgm:prSet presAssocID="{9C326F71-3C7A-4741-B85E-83BF96BF2EA6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6760034A-C007-458D-A698-0E08C20214CE}" srcId="{F2E8AD03-70EC-42F5-B13D-7C5C7B57E937}" destId="{8E40C42A-415B-49DA-8642-5B510E53AEE9}" srcOrd="0" destOrd="0" parTransId="{F7FE4775-AC1E-458E-9905-10193A1CC2EF}" sibTransId="{E3B94ACE-8CFF-46A6-BFD5-408DDF30ECDF}"/>
    <dgm:cxn modelId="{22F6AC77-8443-4F54-8C00-BC69383ED525}" srcId="{F2E8AD03-70EC-42F5-B13D-7C5C7B57E937}" destId="{AABA2CF3-265C-486C-B7A3-3DE5F76AE68F}" srcOrd="1" destOrd="0" parTransId="{5E6782A6-C1D0-43DB-B89D-6A071FF80AA6}" sibTransId="{CACD948A-CDE2-4851-9485-251C339E97BB}"/>
    <dgm:cxn modelId="{63FB0D97-FAE0-40D9-8E60-09AAD9398018}" type="presOf" srcId="{F2E8AD03-70EC-42F5-B13D-7C5C7B57E937}" destId="{90E24020-5637-400E-B878-E308F8F70BB0}" srcOrd="0" destOrd="0" presId="urn:microsoft.com/office/officeart/2005/8/layout/hProcess9"/>
    <dgm:cxn modelId="{F3019DAE-1589-46C4-A4F1-81DA555F10BA}" type="presOf" srcId="{8E40C42A-415B-49DA-8642-5B510E53AEE9}" destId="{47A82445-2D11-4780-8E8F-CB90DE99C9B5}" srcOrd="0" destOrd="0" presId="urn:microsoft.com/office/officeart/2005/8/layout/hProcess9"/>
    <dgm:cxn modelId="{091147CD-A02F-4342-AFE8-9793000BCCC8}" type="presOf" srcId="{9C326F71-3C7A-4741-B85E-83BF96BF2EA6}" destId="{B1E1CC7B-EC70-471E-8B20-8259E7DE00FA}" srcOrd="0" destOrd="0" presId="urn:microsoft.com/office/officeart/2005/8/layout/hProcess9"/>
    <dgm:cxn modelId="{31B161E0-3395-44C6-AB22-E37FED6A3129}" type="presOf" srcId="{7DE0FDD5-A62D-4B03-A0BC-E07588791C5C}" destId="{ED53B0BE-1838-4F32-BD53-B0275B6C6DC5}" srcOrd="0" destOrd="0" presId="urn:microsoft.com/office/officeart/2005/8/layout/hProcess9"/>
    <dgm:cxn modelId="{D2F993E9-D918-4C8B-94C5-7774CE475D9B}" srcId="{F2E8AD03-70EC-42F5-B13D-7C5C7B57E937}" destId="{7DE0FDD5-A62D-4B03-A0BC-E07588791C5C}" srcOrd="2" destOrd="0" parTransId="{A47BEAC0-5DB1-4373-BE25-5A9362A1B42E}" sibTransId="{D5F7C3A9-6C2F-4FDE-919A-DEF8CFD82B8F}"/>
    <dgm:cxn modelId="{D19E9BFB-F593-4CB6-A308-06E2D8DE203F}" type="presOf" srcId="{AABA2CF3-265C-486C-B7A3-3DE5F76AE68F}" destId="{A0BDF42C-CC68-4969-B519-F6FC9D2889B7}" srcOrd="0" destOrd="0" presId="urn:microsoft.com/office/officeart/2005/8/layout/hProcess9"/>
    <dgm:cxn modelId="{3DD3B7FE-3A59-4FB3-9ED3-D29F7CEAC790}" srcId="{F2E8AD03-70EC-42F5-B13D-7C5C7B57E937}" destId="{9C326F71-3C7A-4741-B85E-83BF96BF2EA6}" srcOrd="3" destOrd="0" parTransId="{B9C011B8-94EF-4B52-8725-48EC7DB791F5}" sibTransId="{314EB4CD-5AD6-4D3F-B872-D800FD9EABA8}"/>
    <dgm:cxn modelId="{A4D8F03B-68BD-4D4A-87E4-9ABB30CECA07}" type="presParOf" srcId="{90E24020-5637-400E-B878-E308F8F70BB0}" destId="{262CBD70-EAFB-46EE-81EF-A8A7C3040FA4}" srcOrd="0" destOrd="0" presId="urn:microsoft.com/office/officeart/2005/8/layout/hProcess9"/>
    <dgm:cxn modelId="{87DD7CAE-FAB0-4841-B3D8-B4ED72ACF7AC}" type="presParOf" srcId="{90E24020-5637-400E-B878-E308F8F70BB0}" destId="{0F8B7CE9-66AF-4BF2-B405-19551B435D23}" srcOrd="1" destOrd="0" presId="urn:microsoft.com/office/officeart/2005/8/layout/hProcess9"/>
    <dgm:cxn modelId="{01361FAC-E55A-481C-8BAF-256948262D6D}" type="presParOf" srcId="{0F8B7CE9-66AF-4BF2-B405-19551B435D23}" destId="{47A82445-2D11-4780-8E8F-CB90DE99C9B5}" srcOrd="0" destOrd="0" presId="urn:microsoft.com/office/officeart/2005/8/layout/hProcess9"/>
    <dgm:cxn modelId="{38BDC65D-1AC9-4DA3-847A-EE6506631204}" type="presParOf" srcId="{0F8B7CE9-66AF-4BF2-B405-19551B435D23}" destId="{D61BD649-5D72-41BC-B601-E6DBAC6CC87C}" srcOrd="1" destOrd="0" presId="urn:microsoft.com/office/officeart/2005/8/layout/hProcess9"/>
    <dgm:cxn modelId="{BF6F59A8-0F18-46B8-A222-B1891650F809}" type="presParOf" srcId="{0F8B7CE9-66AF-4BF2-B405-19551B435D23}" destId="{A0BDF42C-CC68-4969-B519-F6FC9D2889B7}" srcOrd="2" destOrd="0" presId="urn:microsoft.com/office/officeart/2005/8/layout/hProcess9"/>
    <dgm:cxn modelId="{E51B0A71-CAE3-47DB-8E0A-8DCAE278A6BA}" type="presParOf" srcId="{0F8B7CE9-66AF-4BF2-B405-19551B435D23}" destId="{64333DDC-A5C6-4E73-8D5E-D65688BD3C2A}" srcOrd="3" destOrd="0" presId="urn:microsoft.com/office/officeart/2005/8/layout/hProcess9"/>
    <dgm:cxn modelId="{13CB14AB-F02D-490C-B1AD-94A850A6CFCF}" type="presParOf" srcId="{0F8B7CE9-66AF-4BF2-B405-19551B435D23}" destId="{ED53B0BE-1838-4F32-BD53-B0275B6C6DC5}" srcOrd="4" destOrd="0" presId="urn:microsoft.com/office/officeart/2005/8/layout/hProcess9"/>
    <dgm:cxn modelId="{94F6B050-3E43-49C5-9016-8F7BE7C53F0C}" type="presParOf" srcId="{0F8B7CE9-66AF-4BF2-B405-19551B435D23}" destId="{81DDD352-C765-4ED1-B03E-31BC4D844A32}" srcOrd="5" destOrd="0" presId="urn:microsoft.com/office/officeart/2005/8/layout/hProcess9"/>
    <dgm:cxn modelId="{4131CCD3-6C55-4D80-A451-D70E0E22B611}" type="presParOf" srcId="{0F8B7CE9-66AF-4BF2-B405-19551B435D23}" destId="{B1E1CC7B-EC70-471E-8B20-8259E7DE00FA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A085C5-5A5E-4F38-A0AF-0EAB7653A8A7}" type="doc">
      <dgm:prSet loTypeId="urn:microsoft.com/office/officeart/2005/8/layout/vList5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sk-SK"/>
        </a:p>
      </dgm:t>
    </dgm:pt>
    <dgm:pt modelId="{8CEBC224-4DB9-406B-9B2E-FBB464189379}">
      <dgm:prSet phldrT="[Text]" phldr="0" custT="1"/>
      <dgm:spPr/>
      <dgm:t>
        <a:bodyPr/>
        <a:lstStyle/>
        <a:p>
          <a:r>
            <a:rPr lang="sk-SK" sz="3200" dirty="0"/>
            <a:t>Strategické plánovanie podľa </a:t>
          </a:r>
          <a:r>
            <a:rPr lang="sk-SK" sz="3200" b="1" dirty="0">
              <a:solidFill>
                <a:srgbClr val="C00000"/>
              </a:solidFill>
            </a:rPr>
            <a:t>cieľových skupín</a:t>
          </a:r>
        </a:p>
      </dgm:t>
    </dgm:pt>
    <dgm:pt modelId="{6CB4F128-FBB7-4799-8EA5-F6A174DC8818}" type="parTrans" cxnId="{228AD440-E7F7-483D-B514-191AE2E08AF7}">
      <dgm:prSet/>
      <dgm:spPr/>
      <dgm:t>
        <a:bodyPr/>
        <a:lstStyle/>
        <a:p>
          <a:endParaRPr lang="sk-SK"/>
        </a:p>
      </dgm:t>
    </dgm:pt>
    <dgm:pt modelId="{1C905E6A-BA78-4D24-9437-D21C5D089C87}" type="sibTrans" cxnId="{228AD440-E7F7-483D-B514-191AE2E08AF7}">
      <dgm:prSet/>
      <dgm:spPr/>
      <dgm:t>
        <a:bodyPr/>
        <a:lstStyle/>
        <a:p>
          <a:endParaRPr lang="sk-SK"/>
        </a:p>
      </dgm:t>
    </dgm:pt>
    <dgm:pt modelId="{65AFA03F-AAB0-4F45-8787-6579325B9DE5}">
      <dgm:prSet phldrT="[Text]" phldr="0" custT="1"/>
      <dgm:spPr/>
      <dgm:t>
        <a:bodyPr/>
        <a:lstStyle/>
        <a:p>
          <a:r>
            <a:rPr lang="sk-SK" sz="2800" dirty="0"/>
            <a:t>Seniori</a:t>
          </a:r>
        </a:p>
      </dgm:t>
    </dgm:pt>
    <dgm:pt modelId="{01C51614-9C49-4F12-893A-2E4F2698A8A8}" type="parTrans" cxnId="{D2C95F94-8B38-499A-BAB7-3E6AFC7B3978}">
      <dgm:prSet/>
      <dgm:spPr/>
      <dgm:t>
        <a:bodyPr/>
        <a:lstStyle/>
        <a:p>
          <a:endParaRPr lang="sk-SK"/>
        </a:p>
      </dgm:t>
    </dgm:pt>
    <dgm:pt modelId="{5968ED22-45A2-4A48-BDFD-6C7E66C69D16}" type="sibTrans" cxnId="{D2C95F94-8B38-499A-BAB7-3E6AFC7B3978}">
      <dgm:prSet/>
      <dgm:spPr/>
      <dgm:t>
        <a:bodyPr/>
        <a:lstStyle/>
        <a:p>
          <a:endParaRPr lang="sk-SK"/>
        </a:p>
      </dgm:t>
    </dgm:pt>
    <dgm:pt modelId="{E2F41545-07C0-4C5E-8E51-61C195E5AA64}">
      <dgm:prSet phldrT="[Text]" phldr="0" custT="1"/>
      <dgm:spPr/>
      <dgm:t>
        <a:bodyPr/>
        <a:lstStyle/>
        <a:p>
          <a:r>
            <a:rPr lang="sk-SK" sz="3200" b="1" dirty="0">
              <a:solidFill>
                <a:srgbClr val="C00000"/>
              </a:solidFill>
            </a:rPr>
            <a:t>Tematicky </a:t>
          </a:r>
          <a:r>
            <a:rPr lang="sk-SK" sz="3200" dirty="0"/>
            <a:t>orientované strategické plánovanie</a:t>
          </a:r>
        </a:p>
      </dgm:t>
    </dgm:pt>
    <dgm:pt modelId="{06F5694B-4088-4D78-B6D3-CAE900715A57}" type="parTrans" cxnId="{342141F4-30CB-42C7-8C20-6A2D5F5AABCC}">
      <dgm:prSet/>
      <dgm:spPr/>
      <dgm:t>
        <a:bodyPr/>
        <a:lstStyle/>
        <a:p>
          <a:endParaRPr lang="sk-SK"/>
        </a:p>
      </dgm:t>
    </dgm:pt>
    <dgm:pt modelId="{7AA846C8-8723-4C22-87B5-8443A7E54169}" type="sibTrans" cxnId="{342141F4-30CB-42C7-8C20-6A2D5F5AABCC}">
      <dgm:prSet/>
      <dgm:spPr/>
      <dgm:t>
        <a:bodyPr/>
        <a:lstStyle/>
        <a:p>
          <a:endParaRPr lang="sk-SK"/>
        </a:p>
      </dgm:t>
    </dgm:pt>
    <dgm:pt modelId="{BF9BA696-5EA1-444F-AB58-B3DE8D54FDCF}">
      <dgm:prSet phldrT="[Text]" phldr="0" custT="1"/>
      <dgm:spPr/>
      <dgm:t>
        <a:bodyPr/>
        <a:lstStyle/>
        <a:p>
          <a:r>
            <a:rPr lang="sk-SK" sz="2400" dirty="0"/>
            <a:t>Dostupnosť a komunitné služby</a:t>
          </a:r>
        </a:p>
      </dgm:t>
    </dgm:pt>
    <dgm:pt modelId="{DBE89BCB-ADBE-4DAB-A6DF-3535EF396D8A}" type="parTrans" cxnId="{253F7CE9-4F79-4734-A9A0-B76A161108C9}">
      <dgm:prSet/>
      <dgm:spPr/>
      <dgm:t>
        <a:bodyPr/>
        <a:lstStyle/>
        <a:p>
          <a:endParaRPr lang="sk-SK"/>
        </a:p>
      </dgm:t>
    </dgm:pt>
    <dgm:pt modelId="{F3C34897-A0BC-43A1-B3FC-6BB7390A4E47}" type="sibTrans" cxnId="{253F7CE9-4F79-4734-A9A0-B76A161108C9}">
      <dgm:prSet/>
      <dgm:spPr/>
      <dgm:t>
        <a:bodyPr/>
        <a:lstStyle/>
        <a:p>
          <a:endParaRPr lang="sk-SK"/>
        </a:p>
      </dgm:t>
    </dgm:pt>
    <dgm:pt modelId="{ABBA4743-143A-4796-823F-5ACAA8FA3BDE}">
      <dgm:prSet phldrT="[Text]" phldr="0" custT="1"/>
      <dgm:spPr/>
      <dgm:t>
        <a:bodyPr/>
        <a:lstStyle/>
        <a:p>
          <a:r>
            <a:rPr lang="sk-SK" sz="2800" dirty="0"/>
            <a:t>Osoby so zdravotným postihnutím</a:t>
          </a:r>
        </a:p>
      </dgm:t>
    </dgm:pt>
    <dgm:pt modelId="{1847C21C-4153-45A4-95E8-E2E483080F57}" type="parTrans" cxnId="{32A169F6-9380-4434-B3E2-67A48AAE96D1}">
      <dgm:prSet/>
      <dgm:spPr/>
      <dgm:t>
        <a:bodyPr/>
        <a:lstStyle/>
        <a:p>
          <a:endParaRPr lang="sk-SK"/>
        </a:p>
      </dgm:t>
    </dgm:pt>
    <dgm:pt modelId="{9C6CC407-05ED-41F6-9F48-8E6A9CE8A0D6}" type="sibTrans" cxnId="{32A169F6-9380-4434-B3E2-67A48AAE96D1}">
      <dgm:prSet/>
      <dgm:spPr/>
      <dgm:t>
        <a:bodyPr/>
        <a:lstStyle/>
        <a:p>
          <a:endParaRPr lang="sk-SK"/>
        </a:p>
      </dgm:t>
    </dgm:pt>
    <dgm:pt modelId="{210AC04F-866A-4530-9B3A-F4A1F1A2DCD3}">
      <dgm:prSet phldrT="[Text]" phldr="0" custT="1"/>
      <dgm:spPr/>
      <dgm:t>
        <a:bodyPr/>
        <a:lstStyle/>
        <a:p>
          <a:r>
            <a:rPr lang="sk-SK" sz="2800" dirty="0"/>
            <a:t>Rodiny s deťmi</a:t>
          </a:r>
        </a:p>
      </dgm:t>
    </dgm:pt>
    <dgm:pt modelId="{3DBE8883-7E95-452A-86A7-B2DC6D86C78D}" type="parTrans" cxnId="{25099F49-2E0C-4D87-8B23-BAB74CE58DAD}">
      <dgm:prSet/>
      <dgm:spPr/>
      <dgm:t>
        <a:bodyPr/>
        <a:lstStyle/>
        <a:p>
          <a:endParaRPr lang="sk-SK"/>
        </a:p>
      </dgm:t>
    </dgm:pt>
    <dgm:pt modelId="{A7B01BCE-8362-4A3C-8D56-CA924A282689}" type="sibTrans" cxnId="{25099F49-2E0C-4D87-8B23-BAB74CE58DAD}">
      <dgm:prSet/>
      <dgm:spPr/>
      <dgm:t>
        <a:bodyPr/>
        <a:lstStyle/>
        <a:p>
          <a:endParaRPr lang="sk-SK"/>
        </a:p>
      </dgm:t>
    </dgm:pt>
    <dgm:pt modelId="{B2F239DE-8BCC-4E69-A60F-435EFB72066F}">
      <dgm:prSet phldrT="[Text]" phldr="0" custT="1"/>
      <dgm:spPr/>
      <dgm:t>
        <a:bodyPr/>
        <a:lstStyle/>
        <a:p>
          <a:r>
            <a:rPr lang="sk-SK" sz="2800" dirty="0"/>
            <a:t>Osoby v nepriaznivej sociálnej situácii</a:t>
          </a:r>
        </a:p>
      </dgm:t>
    </dgm:pt>
    <dgm:pt modelId="{D4D0C1E3-49A5-407C-B341-F6B3287FEE07}" type="parTrans" cxnId="{99911EE1-E0E0-459B-BF87-40DA1DDF74C9}">
      <dgm:prSet/>
      <dgm:spPr/>
      <dgm:t>
        <a:bodyPr/>
        <a:lstStyle/>
        <a:p>
          <a:endParaRPr lang="sk-SK"/>
        </a:p>
      </dgm:t>
    </dgm:pt>
    <dgm:pt modelId="{E3FF4408-B5B0-4BFE-B97D-D0F5B670EA77}" type="sibTrans" cxnId="{99911EE1-E0E0-459B-BF87-40DA1DDF74C9}">
      <dgm:prSet/>
      <dgm:spPr/>
      <dgm:t>
        <a:bodyPr/>
        <a:lstStyle/>
        <a:p>
          <a:endParaRPr lang="sk-SK"/>
        </a:p>
      </dgm:t>
    </dgm:pt>
    <dgm:pt modelId="{44A2DBF1-7B35-4174-BEA6-F4E96F369F6C}">
      <dgm:prSet phldrT="[Text]" phldr="0" custT="1"/>
      <dgm:spPr/>
      <dgm:t>
        <a:bodyPr/>
        <a:lstStyle/>
        <a:p>
          <a:r>
            <a:rPr lang="sk-SK" sz="2400" dirty="0"/>
            <a:t>Integrovaná </a:t>
          </a:r>
          <a:r>
            <a:rPr lang="sk-SK" sz="2400" dirty="0" err="1"/>
            <a:t>sociálno</a:t>
          </a:r>
          <a:r>
            <a:rPr lang="sk-SK" sz="2400" dirty="0"/>
            <a:t> – zdravotná starostlivosť</a:t>
          </a:r>
        </a:p>
      </dgm:t>
    </dgm:pt>
    <dgm:pt modelId="{AE1B80B3-0EBF-406F-9C66-60E23E725A86}" type="parTrans" cxnId="{23E98C41-CB59-4E80-8807-3DC052444418}">
      <dgm:prSet/>
      <dgm:spPr/>
      <dgm:t>
        <a:bodyPr/>
        <a:lstStyle/>
        <a:p>
          <a:endParaRPr lang="sk-SK"/>
        </a:p>
      </dgm:t>
    </dgm:pt>
    <dgm:pt modelId="{E68F68CB-6EC3-4FA7-97E0-EC999D83D316}" type="sibTrans" cxnId="{23E98C41-CB59-4E80-8807-3DC052444418}">
      <dgm:prSet/>
      <dgm:spPr/>
      <dgm:t>
        <a:bodyPr/>
        <a:lstStyle/>
        <a:p>
          <a:endParaRPr lang="sk-SK"/>
        </a:p>
      </dgm:t>
    </dgm:pt>
    <dgm:pt modelId="{30310042-C6B7-44D0-B6FA-7C24405CB660}">
      <dgm:prSet phldrT="[Text]" phldr="0" custT="1"/>
      <dgm:spPr/>
      <dgm:t>
        <a:bodyPr/>
        <a:lstStyle/>
        <a:p>
          <a:r>
            <a:rPr lang="sk-SK" sz="2400" dirty="0"/>
            <a:t>Kvalita a personálne kapacity</a:t>
          </a:r>
        </a:p>
      </dgm:t>
    </dgm:pt>
    <dgm:pt modelId="{DA49C338-58A1-4FE8-AA36-5FBFE7140F9A}" type="parTrans" cxnId="{922756BD-E84B-42D9-9013-4991110782BE}">
      <dgm:prSet/>
      <dgm:spPr/>
      <dgm:t>
        <a:bodyPr/>
        <a:lstStyle/>
        <a:p>
          <a:endParaRPr lang="sk-SK"/>
        </a:p>
      </dgm:t>
    </dgm:pt>
    <dgm:pt modelId="{24C0223B-35A4-4224-A9BC-F72CB3890EA5}" type="sibTrans" cxnId="{922756BD-E84B-42D9-9013-4991110782BE}">
      <dgm:prSet/>
      <dgm:spPr/>
      <dgm:t>
        <a:bodyPr/>
        <a:lstStyle/>
        <a:p>
          <a:endParaRPr lang="sk-SK"/>
        </a:p>
      </dgm:t>
    </dgm:pt>
    <dgm:pt modelId="{9B8A1D6C-319A-459B-927B-161DBE7B50BB}">
      <dgm:prSet phldrT="[Text]" phldr="0" custT="1"/>
      <dgm:spPr/>
      <dgm:t>
        <a:bodyPr/>
        <a:lstStyle/>
        <a:p>
          <a:r>
            <a:rPr lang="sk-SK" sz="2400" dirty="0"/>
            <a:t>Riadenie, financovanie a digitalizácia</a:t>
          </a:r>
        </a:p>
      </dgm:t>
    </dgm:pt>
    <dgm:pt modelId="{B5695354-28DB-4FEA-9AAB-074FCEB9A1D4}" type="parTrans" cxnId="{E46ABB15-E687-41FC-9EBB-24BF904EB38D}">
      <dgm:prSet/>
      <dgm:spPr/>
      <dgm:t>
        <a:bodyPr/>
        <a:lstStyle/>
        <a:p>
          <a:endParaRPr lang="sk-SK"/>
        </a:p>
      </dgm:t>
    </dgm:pt>
    <dgm:pt modelId="{A54A4CF8-B03B-45FB-B912-C2293855A300}" type="sibTrans" cxnId="{E46ABB15-E687-41FC-9EBB-24BF904EB38D}">
      <dgm:prSet/>
      <dgm:spPr/>
      <dgm:t>
        <a:bodyPr/>
        <a:lstStyle/>
        <a:p>
          <a:endParaRPr lang="sk-SK"/>
        </a:p>
      </dgm:t>
    </dgm:pt>
    <dgm:pt modelId="{DE41DC52-806C-4CCE-9A0D-FFEA3224C587}">
      <dgm:prSet phldrT="[Text]" phldr="0" custT="1"/>
      <dgm:spPr/>
      <dgm:t>
        <a:bodyPr/>
        <a:lstStyle/>
        <a:p>
          <a:r>
            <a:rPr lang="sk-SK" sz="2400" dirty="0"/>
            <a:t>Samostatný život, inklúzia a participácia</a:t>
          </a:r>
        </a:p>
      </dgm:t>
    </dgm:pt>
    <dgm:pt modelId="{E4C5AB31-4396-4998-B7E8-9CC4E0B02CCB}" type="parTrans" cxnId="{16FBE379-AD11-4163-B208-92CB592D09D8}">
      <dgm:prSet/>
      <dgm:spPr/>
      <dgm:t>
        <a:bodyPr/>
        <a:lstStyle/>
        <a:p>
          <a:endParaRPr lang="sk-SK"/>
        </a:p>
      </dgm:t>
    </dgm:pt>
    <dgm:pt modelId="{C4FDC141-9BBA-4355-BB2C-7D74EC3C4A17}" type="sibTrans" cxnId="{16FBE379-AD11-4163-B208-92CB592D09D8}">
      <dgm:prSet/>
      <dgm:spPr/>
      <dgm:t>
        <a:bodyPr/>
        <a:lstStyle/>
        <a:p>
          <a:endParaRPr lang="sk-SK"/>
        </a:p>
      </dgm:t>
    </dgm:pt>
    <dgm:pt modelId="{1B6C640E-254E-41B1-97FD-E069810BFA56}" type="pres">
      <dgm:prSet presAssocID="{0DA085C5-5A5E-4F38-A0AF-0EAB7653A8A7}" presName="Name0" presStyleCnt="0">
        <dgm:presLayoutVars>
          <dgm:dir/>
          <dgm:animLvl val="lvl"/>
          <dgm:resizeHandles val="exact"/>
        </dgm:presLayoutVars>
      </dgm:prSet>
      <dgm:spPr/>
    </dgm:pt>
    <dgm:pt modelId="{BFB700AB-F7A5-42CE-80DE-5CC94A06910E}" type="pres">
      <dgm:prSet presAssocID="{8CEBC224-4DB9-406B-9B2E-FBB464189379}" presName="linNode" presStyleCnt="0"/>
      <dgm:spPr/>
    </dgm:pt>
    <dgm:pt modelId="{64E8F044-C089-4E9C-9269-C7AA8C36DE1C}" type="pres">
      <dgm:prSet presAssocID="{8CEBC224-4DB9-406B-9B2E-FBB464189379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869FD191-B865-474D-A1EC-185507DEB26E}" type="pres">
      <dgm:prSet presAssocID="{8CEBC224-4DB9-406B-9B2E-FBB464189379}" presName="descendantText" presStyleLbl="alignAccFollowNode1" presStyleIdx="0" presStyleCnt="2" custLinFactNeighborX="-1132" custLinFactNeighborY="-1244">
        <dgm:presLayoutVars>
          <dgm:bulletEnabled val="1"/>
        </dgm:presLayoutVars>
      </dgm:prSet>
      <dgm:spPr/>
    </dgm:pt>
    <dgm:pt modelId="{3A825575-09AA-4D02-BEC2-316DE4AA7836}" type="pres">
      <dgm:prSet presAssocID="{1C905E6A-BA78-4D24-9437-D21C5D089C87}" presName="sp" presStyleCnt="0"/>
      <dgm:spPr/>
    </dgm:pt>
    <dgm:pt modelId="{CAAD5B1D-D490-4E4F-8281-D03E6DEB898F}" type="pres">
      <dgm:prSet presAssocID="{E2F41545-07C0-4C5E-8E51-61C195E5AA64}" presName="linNode" presStyleCnt="0"/>
      <dgm:spPr/>
    </dgm:pt>
    <dgm:pt modelId="{AEC4ACE7-190F-4638-BF5C-E96F8E02A5D3}" type="pres">
      <dgm:prSet presAssocID="{E2F41545-07C0-4C5E-8E51-61C195E5AA64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23ABC8AB-D3E2-4492-A7A3-04EC5FE969C5}" type="pres">
      <dgm:prSet presAssocID="{E2F41545-07C0-4C5E-8E51-61C195E5AA64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569FFE0B-A691-48F5-B1A1-67583E0B79E3}" type="presOf" srcId="{8CEBC224-4DB9-406B-9B2E-FBB464189379}" destId="{64E8F044-C089-4E9C-9269-C7AA8C36DE1C}" srcOrd="0" destOrd="0" presId="urn:microsoft.com/office/officeart/2005/8/layout/vList5"/>
    <dgm:cxn modelId="{E46ABB15-E687-41FC-9EBB-24BF904EB38D}" srcId="{E2F41545-07C0-4C5E-8E51-61C195E5AA64}" destId="{9B8A1D6C-319A-459B-927B-161DBE7B50BB}" srcOrd="3" destOrd="0" parTransId="{B5695354-28DB-4FEA-9AAB-074FCEB9A1D4}" sibTransId="{A54A4CF8-B03B-45FB-B912-C2293855A300}"/>
    <dgm:cxn modelId="{05C9CC3C-24F6-4950-88AB-D148500AA572}" type="presOf" srcId="{B2F239DE-8BCC-4E69-A60F-435EFB72066F}" destId="{869FD191-B865-474D-A1EC-185507DEB26E}" srcOrd="0" destOrd="3" presId="urn:microsoft.com/office/officeart/2005/8/layout/vList5"/>
    <dgm:cxn modelId="{208D213D-C274-4535-9D3D-5C3EA3559E33}" type="presOf" srcId="{30310042-C6B7-44D0-B6FA-7C24405CB660}" destId="{23ABC8AB-D3E2-4492-A7A3-04EC5FE969C5}" srcOrd="0" destOrd="2" presId="urn:microsoft.com/office/officeart/2005/8/layout/vList5"/>
    <dgm:cxn modelId="{228AD440-E7F7-483D-B514-191AE2E08AF7}" srcId="{0DA085C5-5A5E-4F38-A0AF-0EAB7653A8A7}" destId="{8CEBC224-4DB9-406B-9B2E-FBB464189379}" srcOrd="0" destOrd="0" parTransId="{6CB4F128-FBB7-4799-8EA5-F6A174DC8818}" sibTransId="{1C905E6A-BA78-4D24-9437-D21C5D089C87}"/>
    <dgm:cxn modelId="{23E98C41-CB59-4E80-8807-3DC052444418}" srcId="{E2F41545-07C0-4C5E-8E51-61C195E5AA64}" destId="{44A2DBF1-7B35-4174-BEA6-F4E96F369F6C}" srcOrd="1" destOrd="0" parTransId="{AE1B80B3-0EBF-406F-9C66-60E23E725A86}" sibTransId="{E68F68CB-6EC3-4FA7-97E0-EC999D83D316}"/>
    <dgm:cxn modelId="{AD8F7066-389D-4D5D-B62D-E81E4CA4EFA0}" type="presOf" srcId="{0DA085C5-5A5E-4F38-A0AF-0EAB7653A8A7}" destId="{1B6C640E-254E-41B1-97FD-E069810BFA56}" srcOrd="0" destOrd="0" presId="urn:microsoft.com/office/officeart/2005/8/layout/vList5"/>
    <dgm:cxn modelId="{25099F49-2E0C-4D87-8B23-BAB74CE58DAD}" srcId="{8CEBC224-4DB9-406B-9B2E-FBB464189379}" destId="{210AC04F-866A-4530-9B3A-F4A1F1A2DCD3}" srcOrd="2" destOrd="0" parTransId="{3DBE8883-7E95-452A-86A7-B2DC6D86C78D}" sibTransId="{A7B01BCE-8362-4A3C-8D56-CA924A282689}"/>
    <dgm:cxn modelId="{16FBE379-AD11-4163-B208-92CB592D09D8}" srcId="{E2F41545-07C0-4C5E-8E51-61C195E5AA64}" destId="{DE41DC52-806C-4CCE-9A0D-FFEA3224C587}" srcOrd="4" destOrd="0" parTransId="{E4C5AB31-4396-4998-B7E8-9CC4E0B02CCB}" sibTransId="{C4FDC141-9BBA-4355-BB2C-7D74EC3C4A17}"/>
    <dgm:cxn modelId="{94C4295A-2E00-497F-8234-E046A4CE2750}" type="presOf" srcId="{65AFA03F-AAB0-4F45-8787-6579325B9DE5}" destId="{869FD191-B865-474D-A1EC-185507DEB26E}" srcOrd="0" destOrd="0" presId="urn:microsoft.com/office/officeart/2005/8/layout/vList5"/>
    <dgm:cxn modelId="{66A25891-9CAE-40CE-A8BF-40AA6C3BF60F}" type="presOf" srcId="{9B8A1D6C-319A-459B-927B-161DBE7B50BB}" destId="{23ABC8AB-D3E2-4492-A7A3-04EC5FE969C5}" srcOrd="0" destOrd="3" presId="urn:microsoft.com/office/officeart/2005/8/layout/vList5"/>
    <dgm:cxn modelId="{D2C95F94-8B38-499A-BAB7-3E6AFC7B3978}" srcId="{8CEBC224-4DB9-406B-9B2E-FBB464189379}" destId="{65AFA03F-AAB0-4F45-8787-6579325B9DE5}" srcOrd="0" destOrd="0" parTransId="{01C51614-9C49-4F12-893A-2E4F2698A8A8}" sibTransId="{5968ED22-45A2-4A48-BDFD-6C7E66C69D16}"/>
    <dgm:cxn modelId="{331231BC-0EE3-4105-800D-5E43A5B1F37C}" type="presOf" srcId="{ABBA4743-143A-4796-823F-5ACAA8FA3BDE}" destId="{869FD191-B865-474D-A1EC-185507DEB26E}" srcOrd="0" destOrd="1" presId="urn:microsoft.com/office/officeart/2005/8/layout/vList5"/>
    <dgm:cxn modelId="{922756BD-E84B-42D9-9013-4991110782BE}" srcId="{E2F41545-07C0-4C5E-8E51-61C195E5AA64}" destId="{30310042-C6B7-44D0-B6FA-7C24405CB660}" srcOrd="2" destOrd="0" parTransId="{DA49C338-58A1-4FE8-AA36-5FBFE7140F9A}" sibTransId="{24C0223B-35A4-4224-A9BC-F72CB3890EA5}"/>
    <dgm:cxn modelId="{EED6E4C4-B02E-446A-B2E3-34CE402E7088}" type="presOf" srcId="{210AC04F-866A-4530-9B3A-F4A1F1A2DCD3}" destId="{869FD191-B865-474D-A1EC-185507DEB26E}" srcOrd="0" destOrd="2" presId="urn:microsoft.com/office/officeart/2005/8/layout/vList5"/>
    <dgm:cxn modelId="{E78658CA-F4A7-4BAA-BEE0-61D117995542}" type="presOf" srcId="{44A2DBF1-7B35-4174-BEA6-F4E96F369F6C}" destId="{23ABC8AB-D3E2-4492-A7A3-04EC5FE969C5}" srcOrd="0" destOrd="1" presId="urn:microsoft.com/office/officeart/2005/8/layout/vList5"/>
    <dgm:cxn modelId="{7A1AA1D4-6E3D-40FA-9C9B-C1AF216E06D4}" type="presOf" srcId="{E2F41545-07C0-4C5E-8E51-61C195E5AA64}" destId="{AEC4ACE7-190F-4638-BF5C-E96F8E02A5D3}" srcOrd="0" destOrd="0" presId="urn:microsoft.com/office/officeart/2005/8/layout/vList5"/>
    <dgm:cxn modelId="{99911EE1-E0E0-459B-BF87-40DA1DDF74C9}" srcId="{8CEBC224-4DB9-406B-9B2E-FBB464189379}" destId="{B2F239DE-8BCC-4E69-A60F-435EFB72066F}" srcOrd="3" destOrd="0" parTransId="{D4D0C1E3-49A5-407C-B341-F6B3287FEE07}" sibTransId="{E3FF4408-B5B0-4BFE-B97D-D0F5B670EA77}"/>
    <dgm:cxn modelId="{253F7CE9-4F79-4734-A9A0-B76A161108C9}" srcId="{E2F41545-07C0-4C5E-8E51-61C195E5AA64}" destId="{BF9BA696-5EA1-444F-AB58-B3DE8D54FDCF}" srcOrd="0" destOrd="0" parTransId="{DBE89BCB-ADBE-4DAB-A6DF-3535EF396D8A}" sibTransId="{F3C34897-A0BC-43A1-B3FC-6BB7390A4E47}"/>
    <dgm:cxn modelId="{E7B2ACF3-073E-4CA0-82A9-621460425C49}" type="presOf" srcId="{DE41DC52-806C-4CCE-9A0D-FFEA3224C587}" destId="{23ABC8AB-D3E2-4492-A7A3-04EC5FE969C5}" srcOrd="0" destOrd="4" presId="urn:microsoft.com/office/officeart/2005/8/layout/vList5"/>
    <dgm:cxn modelId="{342141F4-30CB-42C7-8C20-6A2D5F5AABCC}" srcId="{0DA085C5-5A5E-4F38-A0AF-0EAB7653A8A7}" destId="{E2F41545-07C0-4C5E-8E51-61C195E5AA64}" srcOrd="1" destOrd="0" parTransId="{06F5694B-4088-4D78-B6D3-CAE900715A57}" sibTransId="{7AA846C8-8723-4C22-87B5-8443A7E54169}"/>
    <dgm:cxn modelId="{32A169F6-9380-4434-B3E2-67A48AAE96D1}" srcId="{8CEBC224-4DB9-406B-9B2E-FBB464189379}" destId="{ABBA4743-143A-4796-823F-5ACAA8FA3BDE}" srcOrd="1" destOrd="0" parTransId="{1847C21C-4153-45A4-95E8-E2E483080F57}" sibTransId="{9C6CC407-05ED-41F6-9F48-8E6A9CE8A0D6}"/>
    <dgm:cxn modelId="{23719AF9-E813-4D71-9070-DAC95DDB93A8}" type="presOf" srcId="{BF9BA696-5EA1-444F-AB58-B3DE8D54FDCF}" destId="{23ABC8AB-D3E2-4492-A7A3-04EC5FE969C5}" srcOrd="0" destOrd="0" presId="urn:microsoft.com/office/officeart/2005/8/layout/vList5"/>
    <dgm:cxn modelId="{04DB6654-C244-4CC2-93C2-F30E4A4E4063}" type="presParOf" srcId="{1B6C640E-254E-41B1-97FD-E069810BFA56}" destId="{BFB700AB-F7A5-42CE-80DE-5CC94A06910E}" srcOrd="0" destOrd="0" presId="urn:microsoft.com/office/officeart/2005/8/layout/vList5"/>
    <dgm:cxn modelId="{49FB9689-6A16-4E1B-9082-27542CF7E4F8}" type="presParOf" srcId="{BFB700AB-F7A5-42CE-80DE-5CC94A06910E}" destId="{64E8F044-C089-4E9C-9269-C7AA8C36DE1C}" srcOrd="0" destOrd="0" presId="urn:microsoft.com/office/officeart/2005/8/layout/vList5"/>
    <dgm:cxn modelId="{6A98F684-DDBE-4278-A924-D3A1BF41F7BE}" type="presParOf" srcId="{BFB700AB-F7A5-42CE-80DE-5CC94A06910E}" destId="{869FD191-B865-474D-A1EC-185507DEB26E}" srcOrd="1" destOrd="0" presId="urn:microsoft.com/office/officeart/2005/8/layout/vList5"/>
    <dgm:cxn modelId="{85A276A9-58D1-4D35-8BCE-B56E98CB44C4}" type="presParOf" srcId="{1B6C640E-254E-41B1-97FD-E069810BFA56}" destId="{3A825575-09AA-4D02-BEC2-316DE4AA7836}" srcOrd="1" destOrd="0" presId="urn:microsoft.com/office/officeart/2005/8/layout/vList5"/>
    <dgm:cxn modelId="{A9DBDC61-3DBD-4362-A2D2-B5CE6785CFC0}" type="presParOf" srcId="{1B6C640E-254E-41B1-97FD-E069810BFA56}" destId="{CAAD5B1D-D490-4E4F-8281-D03E6DEB898F}" srcOrd="2" destOrd="0" presId="urn:microsoft.com/office/officeart/2005/8/layout/vList5"/>
    <dgm:cxn modelId="{B95FCB02-79C3-4B2E-8497-59C576F7CB1B}" type="presParOf" srcId="{CAAD5B1D-D490-4E4F-8281-D03E6DEB898F}" destId="{AEC4ACE7-190F-4638-BF5C-E96F8E02A5D3}" srcOrd="0" destOrd="0" presId="urn:microsoft.com/office/officeart/2005/8/layout/vList5"/>
    <dgm:cxn modelId="{C87AA962-410D-4B4C-BBCC-5684567281FF}" type="presParOf" srcId="{CAAD5B1D-D490-4E4F-8281-D03E6DEB898F}" destId="{23ABC8AB-D3E2-4492-A7A3-04EC5FE969C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19D030-F0BD-4FC6-ACF8-D6138D6F9B5A}" type="doc">
      <dgm:prSet loTypeId="urn:microsoft.com/office/officeart/2005/8/layout/vList2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sk-SK"/>
        </a:p>
      </dgm:t>
    </dgm:pt>
    <dgm:pt modelId="{E70F5A1E-73E6-42FA-A197-15F43889EF56}">
      <dgm:prSet phldrT="[Text]" phldr="0"/>
      <dgm:spPr/>
      <dgm:t>
        <a:bodyPr/>
        <a:lstStyle/>
        <a:p>
          <a:r>
            <a:rPr lang="sk-SK" dirty="0"/>
            <a:t>Strategické ciele</a:t>
          </a:r>
        </a:p>
      </dgm:t>
    </dgm:pt>
    <dgm:pt modelId="{215490E5-3618-446A-81AF-0E5606932909}" type="parTrans" cxnId="{62A477F5-9539-463B-A3F4-9DE0E96C01F6}">
      <dgm:prSet/>
      <dgm:spPr/>
      <dgm:t>
        <a:bodyPr/>
        <a:lstStyle/>
        <a:p>
          <a:endParaRPr lang="sk-SK"/>
        </a:p>
      </dgm:t>
    </dgm:pt>
    <dgm:pt modelId="{F79256B6-C458-4297-A712-1A2EDC9101A3}" type="sibTrans" cxnId="{62A477F5-9539-463B-A3F4-9DE0E96C01F6}">
      <dgm:prSet/>
      <dgm:spPr/>
      <dgm:t>
        <a:bodyPr/>
        <a:lstStyle/>
        <a:p>
          <a:endParaRPr lang="sk-SK"/>
        </a:p>
      </dgm:t>
    </dgm:pt>
    <dgm:pt modelId="{20F3221E-21DC-4E3A-9DB4-83707EE96F21}">
      <dgm:prSet phldrT="[Text]" phldr="0"/>
      <dgm:spPr/>
      <dgm:t>
        <a:bodyPr/>
        <a:lstStyle/>
        <a:p>
          <a:r>
            <a:rPr lang="sk-SK" dirty="0">
              <a:solidFill>
                <a:schemeClr val="bg2"/>
              </a:solidFill>
            </a:rPr>
            <a:t>ČO chceme dosiahnuť?</a:t>
          </a:r>
        </a:p>
      </dgm:t>
    </dgm:pt>
    <dgm:pt modelId="{E9DA096D-5BFB-429B-81BB-CA45D4231DC2}" type="parTrans" cxnId="{B9EF95A9-ECF9-4D00-98C4-E8FB7DE239ED}">
      <dgm:prSet/>
      <dgm:spPr/>
      <dgm:t>
        <a:bodyPr/>
        <a:lstStyle/>
        <a:p>
          <a:endParaRPr lang="sk-SK"/>
        </a:p>
      </dgm:t>
    </dgm:pt>
    <dgm:pt modelId="{0A8664EA-DAAD-447D-9931-B546642FEA24}" type="sibTrans" cxnId="{B9EF95A9-ECF9-4D00-98C4-E8FB7DE239ED}">
      <dgm:prSet/>
      <dgm:spPr/>
      <dgm:t>
        <a:bodyPr/>
        <a:lstStyle/>
        <a:p>
          <a:endParaRPr lang="sk-SK"/>
        </a:p>
      </dgm:t>
    </dgm:pt>
    <dgm:pt modelId="{0EA90825-0281-475D-B76E-C98A46C972B8}">
      <dgm:prSet phldrT="[Text]" phldr="0"/>
      <dgm:spPr/>
      <dgm:t>
        <a:bodyPr/>
        <a:lstStyle/>
        <a:p>
          <a:r>
            <a:rPr lang="sk-SK" dirty="0"/>
            <a:t>Opatrenia</a:t>
          </a:r>
        </a:p>
      </dgm:t>
    </dgm:pt>
    <dgm:pt modelId="{57020BAE-B07D-4C1E-9D31-2B2BF2A7BB81}" type="parTrans" cxnId="{8359CD87-2E99-452E-A05C-99B3ADD7D410}">
      <dgm:prSet/>
      <dgm:spPr/>
      <dgm:t>
        <a:bodyPr/>
        <a:lstStyle/>
        <a:p>
          <a:endParaRPr lang="sk-SK"/>
        </a:p>
      </dgm:t>
    </dgm:pt>
    <dgm:pt modelId="{B36F2A8B-6261-462D-BCF0-21167194C8E5}" type="sibTrans" cxnId="{8359CD87-2E99-452E-A05C-99B3ADD7D410}">
      <dgm:prSet/>
      <dgm:spPr/>
      <dgm:t>
        <a:bodyPr/>
        <a:lstStyle/>
        <a:p>
          <a:endParaRPr lang="sk-SK"/>
        </a:p>
      </dgm:t>
    </dgm:pt>
    <dgm:pt modelId="{97B936B3-2088-4652-B4D7-BBC5001B7357}">
      <dgm:prSet phldrT="[Text]" phldr="0"/>
      <dgm:spPr/>
      <dgm:t>
        <a:bodyPr/>
        <a:lstStyle/>
        <a:p>
          <a:r>
            <a:rPr lang="sk-SK" dirty="0">
              <a:solidFill>
                <a:schemeClr val="bg2"/>
              </a:solidFill>
            </a:rPr>
            <a:t>Ako to dosiahneme ?</a:t>
          </a:r>
        </a:p>
      </dgm:t>
    </dgm:pt>
    <dgm:pt modelId="{C8230FA9-94B8-4E3C-8889-60C062991FF5}" type="parTrans" cxnId="{9B7173CC-0315-41B6-88B5-985CEB02A92E}">
      <dgm:prSet/>
      <dgm:spPr/>
      <dgm:t>
        <a:bodyPr/>
        <a:lstStyle/>
        <a:p>
          <a:endParaRPr lang="sk-SK"/>
        </a:p>
      </dgm:t>
    </dgm:pt>
    <dgm:pt modelId="{A235F926-D12B-49E4-8AAA-B9EB02CDF51F}" type="sibTrans" cxnId="{9B7173CC-0315-41B6-88B5-985CEB02A92E}">
      <dgm:prSet/>
      <dgm:spPr/>
      <dgm:t>
        <a:bodyPr/>
        <a:lstStyle/>
        <a:p>
          <a:endParaRPr lang="sk-SK"/>
        </a:p>
      </dgm:t>
    </dgm:pt>
    <dgm:pt modelId="{0208C9F1-D673-4011-B9F7-0429224AAEC5}">
      <dgm:prSet phldrT="[Text]" phldr="0"/>
      <dgm:spPr/>
      <dgm:t>
        <a:bodyPr/>
        <a:lstStyle/>
        <a:p>
          <a:r>
            <a:rPr lang="sk-SK" b="1" dirty="0"/>
            <a:t>Prierezové princípy – Akým spôsobom budeme všetky ciele a opatrenia navrhovať, realizovať a hodnotiť ?</a:t>
          </a:r>
        </a:p>
      </dgm:t>
    </dgm:pt>
    <dgm:pt modelId="{14B0FEFD-860E-4CD1-B60A-E952328C1F86}" type="parTrans" cxnId="{7A504810-D709-401C-90BC-A7FF59E9E839}">
      <dgm:prSet/>
      <dgm:spPr/>
      <dgm:t>
        <a:bodyPr/>
        <a:lstStyle/>
        <a:p>
          <a:endParaRPr lang="sk-SK"/>
        </a:p>
      </dgm:t>
    </dgm:pt>
    <dgm:pt modelId="{E52BC8D3-23CD-4078-8DFE-BA9E21D7EB2B}" type="sibTrans" cxnId="{7A504810-D709-401C-90BC-A7FF59E9E839}">
      <dgm:prSet/>
      <dgm:spPr/>
      <dgm:t>
        <a:bodyPr/>
        <a:lstStyle/>
        <a:p>
          <a:endParaRPr lang="sk-SK"/>
        </a:p>
      </dgm:t>
    </dgm:pt>
    <dgm:pt modelId="{5F590946-C9DB-4349-AF84-EBE71602519D}" type="pres">
      <dgm:prSet presAssocID="{7219D030-F0BD-4FC6-ACF8-D6138D6F9B5A}" presName="linear" presStyleCnt="0">
        <dgm:presLayoutVars>
          <dgm:animLvl val="lvl"/>
          <dgm:resizeHandles val="exact"/>
        </dgm:presLayoutVars>
      </dgm:prSet>
      <dgm:spPr/>
    </dgm:pt>
    <dgm:pt modelId="{098FD41D-5B68-448C-96B1-F823FB0BFB62}" type="pres">
      <dgm:prSet presAssocID="{E70F5A1E-73E6-42FA-A197-15F43889EF56}" presName="parentText" presStyleLbl="node1" presStyleIdx="0" presStyleCnt="3" custLinFactNeighborX="-684">
        <dgm:presLayoutVars>
          <dgm:chMax val="0"/>
          <dgm:bulletEnabled val="1"/>
        </dgm:presLayoutVars>
      </dgm:prSet>
      <dgm:spPr/>
    </dgm:pt>
    <dgm:pt modelId="{43B98BE2-DDF7-4806-8CDA-7243A89E76B3}" type="pres">
      <dgm:prSet presAssocID="{E70F5A1E-73E6-42FA-A197-15F43889EF56}" presName="childText" presStyleLbl="revTx" presStyleIdx="0" presStyleCnt="2">
        <dgm:presLayoutVars>
          <dgm:bulletEnabled val="1"/>
        </dgm:presLayoutVars>
      </dgm:prSet>
      <dgm:spPr/>
    </dgm:pt>
    <dgm:pt modelId="{AE4B2876-B13D-4D5E-B853-E55C2071DEDB}" type="pres">
      <dgm:prSet presAssocID="{0EA90825-0281-475D-B76E-C98A46C972B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1F67467-B7D3-438F-A505-91BDD9730947}" type="pres">
      <dgm:prSet presAssocID="{0EA90825-0281-475D-B76E-C98A46C972B8}" presName="childText" presStyleLbl="revTx" presStyleIdx="1" presStyleCnt="2">
        <dgm:presLayoutVars>
          <dgm:bulletEnabled val="1"/>
        </dgm:presLayoutVars>
      </dgm:prSet>
      <dgm:spPr/>
    </dgm:pt>
    <dgm:pt modelId="{0CBCC929-7672-41D8-B4FE-E7B99C30D289}" type="pres">
      <dgm:prSet presAssocID="{0208C9F1-D673-4011-B9F7-0429224AAEC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49E2804-2351-4EEC-9E75-FCE3167649C9}" type="presOf" srcId="{0208C9F1-D673-4011-B9F7-0429224AAEC5}" destId="{0CBCC929-7672-41D8-B4FE-E7B99C30D289}" srcOrd="0" destOrd="0" presId="urn:microsoft.com/office/officeart/2005/8/layout/vList2"/>
    <dgm:cxn modelId="{7A504810-D709-401C-90BC-A7FF59E9E839}" srcId="{7219D030-F0BD-4FC6-ACF8-D6138D6F9B5A}" destId="{0208C9F1-D673-4011-B9F7-0429224AAEC5}" srcOrd="2" destOrd="0" parTransId="{14B0FEFD-860E-4CD1-B60A-E952328C1F86}" sibTransId="{E52BC8D3-23CD-4078-8DFE-BA9E21D7EB2B}"/>
    <dgm:cxn modelId="{9EDEF226-5801-4AC6-93CA-9E922AC177A6}" type="presOf" srcId="{97B936B3-2088-4652-B4D7-BBC5001B7357}" destId="{D1F67467-B7D3-438F-A505-91BDD9730947}" srcOrd="0" destOrd="0" presId="urn:microsoft.com/office/officeart/2005/8/layout/vList2"/>
    <dgm:cxn modelId="{8359CD87-2E99-452E-A05C-99B3ADD7D410}" srcId="{7219D030-F0BD-4FC6-ACF8-D6138D6F9B5A}" destId="{0EA90825-0281-475D-B76E-C98A46C972B8}" srcOrd="1" destOrd="0" parTransId="{57020BAE-B07D-4C1E-9D31-2B2BF2A7BB81}" sibTransId="{B36F2A8B-6261-462D-BCF0-21167194C8E5}"/>
    <dgm:cxn modelId="{B9EF95A9-ECF9-4D00-98C4-E8FB7DE239ED}" srcId="{E70F5A1E-73E6-42FA-A197-15F43889EF56}" destId="{20F3221E-21DC-4E3A-9DB4-83707EE96F21}" srcOrd="0" destOrd="0" parTransId="{E9DA096D-5BFB-429B-81BB-CA45D4231DC2}" sibTransId="{0A8664EA-DAAD-447D-9931-B546642FEA24}"/>
    <dgm:cxn modelId="{A177E0CA-238B-4F7D-A99B-EF05CEE679BE}" type="presOf" srcId="{7219D030-F0BD-4FC6-ACF8-D6138D6F9B5A}" destId="{5F590946-C9DB-4349-AF84-EBE71602519D}" srcOrd="0" destOrd="0" presId="urn:microsoft.com/office/officeart/2005/8/layout/vList2"/>
    <dgm:cxn modelId="{9B7173CC-0315-41B6-88B5-985CEB02A92E}" srcId="{0EA90825-0281-475D-B76E-C98A46C972B8}" destId="{97B936B3-2088-4652-B4D7-BBC5001B7357}" srcOrd="0" destOrd="0" parTransId="{C8230FA9-94B8-4E3C-8889-60C062991FF5}" sibTransId="{A235F926-D12B-49E4-8AAA-B9EB02CDF51F}"/>
    <dgm:cxn modelId="{E344EED3-0F5D-4B42-B826-4C23BFB90E6C}" type="presOf" srcId="{20F3221E-21DC-4E3A-9DB4-83707EE96F21}" destId="{43B98BE2-DDF7-4806-8CDA-7243A89E76B3}" srcOrd="0" destOrd="0" presId="urn:microsoft.com/office/officeart/2005/8/layout/vList2"/>
    <dgm:cxn modelId="{A4FC9CDA-77E7-409C-9C5A-B10169062E26}" type="presOf" srcId="{E70F5A1E-73E6-42FA-A197-15F43889EF56}" destId="{098FD41D-5B68-448C-96B1-F823FB0BFB62}" srcOrd="0" destOrd="0" presId="urn:microsoft.com/office/officeart/2005/8/layout/vList2"/>
    <dgm:cxn modelId="{62A477F5-9539-463B-A3F4-9DE0E96C01F6}" srcId="{7219D030-F0BD-4FC6-ACF8-D6138D6F9B5A}" destId="{E70F5A1E-73E6-42FA-A197-15F43889EF56}" srcOrd="0" destOrd="0" parTransId="{215490E5-3618-446A-81AF-0E5606932909}" sibTransId="{F79256B6-C458-4297-A712-1A2EDC9101A3}"/>
    <dgm:cxn modelId="{72FC16F8-B1E9-42DD-BF3B-C96D9C103E0D}" type="presOf" srcId="{0EA90825-0281-475D-B76E-C98A46C972B8}" destId="{AE4B2876-B13D-4D5E-B853-E55C2071DEDB}" srcOrd="0" destOrd="0" presId="urn:microsoft.com/office/officeart/2005/8/layout/vList2"/>
    <dgm:cxn modelId="{D2594EFC-94AE-4848-AD53-CAD4BEDE773D}" type="presParOf" srcId="{5F590946-C9DB-4349-AF84-EBE71602519D}" destId="{098FD41D-5B68-448C-96B1-F823FB0BFB62}" srcOrd="0" destOrd="0" presId="urn:microsoft.com/office/officeart/2005/8/layout/vList2"/>
    <dgm:cxn modelId="{47E627E9-12AC-433D-8D51-91796B5CF9BD}" type="presParOf" srcId="{5F590946-C9DB-4349-AF84-EBE71602519D}" destId="{43B98BE2-DDF7-4806-8CDA-7243A89E76B3}" srcOrd="1" destOrd="0" presId="urn:microsoft.com/office/officeart/2005/8/layout/vList2"/>
    <dgm:cxn modelId="{44314F64-BF29-4666-A54D-958F707C3409}" type="presParOf" srcId="{5F590946-C9DB-4349-AF84-EBE71602519D}" destId="{AE4B2876-B13D-4D5E-B853-E55C2071DEDB}" srcOrd="2" destOrd="0" presId="urn:microsoft.com/office/officeart/2005/8/layout/vList2"/>
    <dgm:cxn modelId="{E3153D3E-2A07-4927-9103-11E9A9064E42}" type="presParOf" srcId="{5F590946-C9DB-4349-AF84-EBE71602519D}" destId="{D1F67467-B7D3-438F-A505-91BDD9730947}" srcOrd="3" destOrd="0" presId="urn:microsoft.com/office/officeart/2005/8/layout/vList2"/>
    <dgm:cxn modelId="{87F55532-84F2-422F-ADF5-FFA156D0BB15}" type="presParOf" srcId="{5F590946-C9DB-4349-AF84-EBE71602519D}" destId="{0CBCC929-7672-41D8-B4FE-E7B99C30D28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3F8F6C-E62F-43F8-89CF-F6FE797E9E4F}" type="doc">
      <dgm:prSet loTypeId="urn:microsoft.com/office/officeart/2005/8/layout/pyramid1" loCatId="pyramid" qsTypeId="urn:microsoft.com/office/officeart/2005/8/quickstyle/simple1#4" qsCatId="simple" csTypeId="urn:microsoft.com/office/officeart/2005/8/colors/accent5_3#1" csCatId="accent5" phldr="1"/>
      <dgm:spPr/>
      <dgm:t>
        <a:bodyPr/>
        <a:lstStyle/>
        <a:p>
          <a:endParaRPr lang="sk-SK"/>
        </a:p>
      </dgm:t>
    </dgm:pt>
    <dgm:pt modelId="{51EFCEE8-11DB-4814-BCEA-0B0E831DF55F}">
      <dgm:prSet phldrT="[Text]" phldr="0"/>
      <dgm:spPr/>
      <dgm:t>
        <a:bodyPr/>
        <a:lstStyle/>
        <a:p>
          <a:r>
            <a:rPr lang="sk-SK" b="1" dirty="0">
              <a:solidFill>
                <a:schemeClr val="bg2"/>
              </a:solidFill>
            </a:rPr>
            <a:t>Vízia</a:t>
          </a:r>
          <a:r>
            <a:rPr lang="sk-SK" dirty="0">
              <a:solidFill>
                <a:schemeClr val="bg2"/>
              </a:solidFill>
            </a:rPr>
            <a:t> – kam chceme dospieť?</a:t>
          </a:r>
          <a:r>
            <a:rPr lang="sk-SK" dirty="0"/>
            <a:t>?</a:t>
          </a:r>
        </a:p>
      </dgm:t>
    </dgm:pt>
    <dgm:pt modelId="{8A3782FB-6B0E-4BE3-9A88-79AD20657F89}" type="parTrans" cxnId="{84B2851F-746D-4E32-AA6D-5A37238D2FD2}">
      <dgm:prSet/>
      <dgm:spPr/>
      <dgm:t>
        <a:bodyPr/>
        <a:lstStyle/>
        <a:p>
          <a:endParaRPr lang="sk-SK"/>
        </a:p>
      </dgm:t>
    </dgm:pt>
    <dgm:pt modelId="{57AC13A5-927A-473A-8480-33D4060507EF}" type="sibTrans" cxnId="{84B2851F-746D-4E32-AA6D-5A37238D2FD2}">
      <dgm:prSet/>
      <dgm:spPr/>
      <dgm:t>
        <a:bodyPr/>
        <a:lstStyle/>
        <a:p>
          <a:endParaRPr lang="sk-SK"/>
        </a:p>
      </dgm:t>
    </dgm:pt>
    <dgm:pt modelId="{27A365F5-4F4F-4692-9B42-6541F9522D29}">
      <dgm:prSet phldrT="[Text]" phldr="0"/>
      <dgm:spPr/>
      <dgm:t>
        <a:bodyPr/>
        <a:lstStyle/>
        <a:p>
          <a:r>
            <a:rPr lang="sk-SK" b="1" dirty="0">
              <a:solidFill>
                <a:schemeClr val="bg2"/>
              </a:solidFill>
            </a:rPr>
            <a:t>Priority/tematické okruhy </a:t>
          </a:r>
          <a:r>
            <a:rPr lang="sk-SK" dirty="0">
              <a:solidFill>
                <a:schemeClr val="bg2"/>
              </a:solidFill>
            </a:rPr>
            <a:t>– na ktoré oblasti sa zameriame ?</a:t>
          </a:r>
        </a:p>
      </dgm:t>
    </dgm:pt>
    <dgm:pt modelId="{0D588503-226F-4836-BE08-5D74F9464CC4}" type="parTrans" cxnId="{95B59E88-C841-4D4A-A1EC-3630957999D1}">
      <dgm:prSet/>
      <dgm:spPr/>
      <dgm:t>
        <a:bodyPr/>
        <a:lstStyle/>
        <a:p>
          <a:endParaRPr lang="sk-SK"/>
        </a:p>
      </dgm:t>
    </dgm:pt>
    <dgm:pt modelId="{44088B12-2FF0-48EA-B1F8-78056ACB4FC2}" type="sibTrans" cxnId="{95B59E88-C841-4D4A-A1EC-3630957999D1}">
      <dgm:prSet/>
      <dgm:spPr/>
      <dgm:t>
        <a:bodyPr/>
        <a:lstStyle/>
        <a:p>
          <a:endParaRPr lang="sk-SK"/>
        </a:p>
      </dgm:t>
    </dgm:pt>
    <dgm:pt modelId="{A1930075-5B1B-4890-B015-5D4318E445E5}">
      <dgm:prSet phldrT="[Text]" phldr="0"/>
      <dgm:spPr/>
      <dgm:t>
        <a:bodyPr/>
        <a:lstStyle/>
        <a:p>
          <a:r>
            <a:rPr lang="sk-SK" b="1" dirty="0">
              <a:solidFill>
                <a:schemeClr val="bg2"/>
              </a:solidFill>
            </a:rPr>
            <a:t>Strategické ciele</a:t>
          </a:r>
          <a:r>
            <a:rPr lang="sk-SK" dirty="0">
              <a:solidFill>
                <a:schemeClr val="bg2"/>
              </a:solidFill>
            </a:rPr>
            <a:t>– Aké výsledky chceme dosiahnuť ?</a:t>
          </a:r>
        </a:p>
      </dgm:t>
    </dgm:pt>
    <dgm:pt modelId="{2EA71B36-3010-4F1E-BA56-285B682D4204}" type="parTrans" cxnId="{AB1C9C92-0325-44EF-A7B6-AB40F68EA5E6}">
      <dgm:prSet/>
      <dgm:spPr/>
      <dgm:t>
        <a:bodyPr/>
        <a:lstStyle/>
        <a:p>
          <a:endParaRPr lang="sk-SK"/>
        </a:p>
      </dgm:t>
    </dgm:pt>
    <dgm:pt modelId="{DF31B18F-21D9-4D1F-B252-A623FB4C6A14}" type="sibTrans" cxnId="{AB1C9C92-0325-44EF-A7B6-AB40F68EA5E6}">
      <dgm:prSet/>
      <dgm:spPr/>
      <dgm:t>
        <a:bodyPr/>
        <a:lstStyle/>
        <a:p>
          <a:endParaRPr lang="sk-SK"/>
        </a:p>
      </dgm:t>
    </dgm:pt>
    <dgm:pt modelId="{C5D090E1-3652-4CFE-801B-74FC38DD3CA9}">
      <dgm:prSet phldrT="[Text]" phldr="0"/>
      <dgm:spPr/>
      <dgm:t>
        <a:bodyPr/>
        <a:lstStyle/>
        <a:p>
          <a:r>
            <a:rPr lang="sk-SK" b="1" dirty="0">
              <a:solidFill>
                <a:schemeClr val="bg2"/>
              </a:solidFill>
            </a:rPr>
            <a:t>Špecifické ciele – </a:t>
          </a:r>
          <a:r>
            <a:rPr lang="sk-SK" b="0" dirty="0">
              <a:solidFill>
                <a:schemeClr val="bg2"/>
              </a:solidFill>
            </a:rPr>
            <a:t>Aké zmeny potrebujeme urobiť/dosiahnuť ?</a:t>
          </a:r>
          <a:endParaRPr lang="sk-SK" b="1" dirty="0">
            <a:solidFill>
              <a:schemeClr val="bg2"/>
            </a:solidFill>
          </a:endParaRPr>
        </a:p>
      </dgm:t>
    </dgm:pt>
    <dgm:pt modelId="{D3B9D429-F96C-4DAD-828A-26A83BA2BD0A}" type="parTrans" cxnId="{ED2FC474-DC15-49E5-82F1-60AE020BF6C8}">
      <dgm:prSet/>
      <dgm:spPr/>
      <dgm:t>
        <a:bodyPr/>
        <a:lstStyle/>
        <a:p>
          <a:endParaRPr lang="sk-SK"/>
        </a:p>
      </dgm:t>
    </dgm:pt>
    <dgm:pt modelId="{9F578D88-9E90-4E51-82DB-5251227CC586}" type="sibTrans" cxnId="{ED2FC474-DC15-49E5-82F1-60AE020BF6C8}">
      <dgm:prSet/>
      <dgm:spPr/>
      <dgm:t>
        <a:bodyPr/>
        <a:lstStyle/>
        <a:p>
          <a:endParaRPr lang="sk-SK"/>
        </a:p>
      </dgm:t>
    </dgm:pt>
    <dgm:pt modelId="{CE709AC5-A9A5-4F14-A5EB-86F3B0CF2029}">
      <dgm:prSet phldrT="[Text]" phldr="0"/>
      <dgm:spPr/>
      <dgm:t>
        <a:bodyPr/>
        <a:lstStyle/>
        <a:p>
          <a:r>
            <a:rPr lang="sk-SK" b="1" dirty="0">
              <a:solidFill>
                <a:schemeClr val="bg2"/>
              </a:solidFill>
            </a:rPr>
            <a:t>Opatrenia - </a:t>
          </a:r>
          <a:r>
            <a:rPr lang="sk-SK" b="0" dirty="0">
              <a:solidFill>
                <a:schemeClr val="bg2"/>
              </a:solidFill>
            </a:rPr>
            <a:t> Ako to dosiahneme ?</a:t>
          </a:r>
        </a:p>
        <a:p>
          <a:r>
            <a:rPr lang="sk-SK" b="0" dirty="0">
              <a:solidFill>
                <a:schemeClr val="bg2"/>
              </a:solidFill>
            </a:rPr>
            <a:t>(Aktivity – Čo konkrétne urobíme ?)</a:t>
          </a:r>
          <a:endParaRPr lang="sk-SK" b="1" dirty="0">
            <a:solidFill>
              <a:schemeClr val="bg2"/>
            </a:solidFill>
          </a:endParaRPr>
        </a:p>
      </dgm:t>
    </dgm:pt>
    <dgm:pt modelId="{73E83862-0361-411C-B55C-1B62B310E89C}" type="parTrans" cxnId="{0405C784-77E5-407B-8884-DC535553EBA2}">
      <dgm:prSet/>
      <dgm:spPr/>
      <dgm:t>
        <a:bodyPr/>
        <a:lstStyle/>
        <a:p>
          <a:endParaRPr lang="sk-SK"/>
        </a:p>
      </dgm:t>
    </dgm:pt>
    <dgm:pt modelId="{D2DC8029-05CA-41A9-88F1-B6AF09C21E6F}" type="sibTrans" cxnId="{0405C784-77E5-407B-8884-DC535553EBA2}">
      <dgm:prSet/>
      <dgm:spPr/>
      <dgm:t>
        <a:bodyPr/>
        <a:lstStyle/>
        <a:p>
          <a:endParaRPr lang="sk-SK"/>
        </a:p>
      </dgm:t>
    </dgm:pt>
    <dgm:pt modelId="{7830CEA4-D2B7-497B-802D-600D4FB5BBD8}" type="pres">
      <dgm:prSet presAssocID="{8E3F8F6C-E62F-43F8-89CF-F6FE797E9E4F}" presName="Name0" presStyleCnt="0">
        <dgm:presLayoutVars>
          <dgm:dir/>
          <dgm:animLvl val="lvl"/>
          <dgm:resizeHandles val="exact"/>
        </dgm:presLayoutVars>
      </dgm:prSet>
      <dgm:spPr/>
    </dgm:pt>
    <dgm:pt modelId="{B97E77EF-7E78-4E6F-9AE7-EBA8C9F6C010}" type="pres">
      <dgm:prSet presAssocID="{51EFCEE8-11DB-4814-BCEA-0B0E831DF55F}" presName="Name8" presStyleCnt="0"/>
      <dgm:spPr/>
    </dgm:pt>
    <dgm:pt modelId="{4FCEE86C-57E1-4BFB-BC0F-E89DC38FD297}" type="pres">
      <dgm:prSet presAssocID="{51EFCEE8-11DB-4814-BCEA-0B0E831DF55F}" presName="level" presStyleLbl="node1" presStyleIdx="0" presStyleCnt="5">
        <dgm:presLayoutVars>
          <dgm:chMax val="1"/>
          <dgm:bulletEnabled val="1"/>
        </dgm:presLayoutVars>
      </dgm:prSet>
      <dgm:spPr/>
    </dgm:pt>
    <dgm:pt modelId="{FA7DF86E-0802-49B4-8DCA-9B911CE0C897}" type="pres">
      <dgm:prSet presAssocID="{51EFCEE8-11DB-4814-BCEA-0B0E831DF55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8F8F3CE-9DB4-4136-9762-8D8FDAA31D69}" type="pres">
      <dgm:prSet presAssocID="{27A365F5-4F4F-4692-9B42-6541F9522D29}" presName="Name8" presStyleCnt="0"/>
      <dgm:spPr/>
    </dgm:pt>
    <dgm:pt modelId="{95DE2AC5-E63F-43FD-B788-47ADBF31F55F}" type="pres">
      <dgm:prSet presAssocID="{27A365F5-4F4F-4692-9B42-6541F9522D29}" presName="level" presStyleLbl="node1" presStyleIdx="1" presStyleCnt="5">
        <dgm:presLayoutVars>
          <dgm:chMax val="1"/>
          <dgm:bulletEnabled val="1"/>
        </dgm:presLayoutVars>
      </dgm:prSet>
      <dgm:spPr/>
    </dgm:pt>
    <dgm:pt modelId="{F2D7C213-B73A-4889-AF72-87AB77C2BA27}" type="pres">
      <dgm:prSet presAssocID="{27A365F5-4F4F-4692-9B42-6541F9522D2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D120DDA-5D56-4E71-86B8-DB109D2A3B15}" type="pres">
      <dgm:prSet presAssocID="{A1930075-5B1B-4890-B015-5D4318E445E5}" presName="Name8" presStyleCnt="0"/>
      <dgm:spPr/>
    </dgm:pt>
    <dgm:pt modelId="{91D95914-D2F9-4E31-A8AA-18D7D3612758}" type="pres">
      <dgm:prSet presAssocID="{A1930075-5B1B-4890-B015-5D4318E445E5}" presName="level" presStyleLbl="node1" presStyleIdx="2" presStyleCnt="5">
        <dgm:presLayoutVars>
          <dgm:chMax val="1"/>
          <dgm:bulletEnabled val="1"/>
        </dgm:presLayoutVars>
      </dgm:prSet>
      <dgm:spPr/>
    </dgm:pt>
    <dgm:pt modelId="{EFB706A1-561A-4F52-A88F-2EDA66D7D034}" type="pres">
      <dgm:prSet presAssocID="{A1930075-5B1B-4890-B015-5D4318E445E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5C77316-EC88-42CB-9F36-368EBE7EF0DD}" type="pres">
      <dgm:prSet presAssocID="{C5D090E1-3652-4CFE-801B-74FC38DD3CA9}" presName="Name8" presStyleCnt="0"/>
      <dgm:spPr/>
    </dgm:pt>
    <dgm:pt modelId="{C0C15C19-4C53-4D19-B6D5-7F33F5B1F6B6}" type="pres">
      <dgm:prSet presAssocID="{C5D090E1-3652-4CFE-801B-74FC38DD3CA9}" presName="level" presStyleLbl="node1" presStyleIdx="3" presStyleCnt="5">
        <dgm:presLayoutVars>
          <dgm:chMax val="1"/>
          <dgm:bulletEnabled val="1"/>
        </dgm:presLayoutVars>
      </dgm:prSet>
      <dgm:spPr/>
    </dgm:pt>
    <dgm:pt modelId="{F839B7A7-463E-4C09-B29F-AA8C2726A769}" type="pres">
      <dgm:prSet presAssocID="{C5D090E1-3652-4CFE-801B-74FC38DD3CA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E9288A0-A1F3-46CA-B581-B19C9B71E2AE}" type="pres">
      <dgm:prSet presAssocID="{CE709AC5-A9A5-4F14-A5EB-86F3B0CF2029}" presName="Name8" presStyleCnt="0"/>
      <dgm:spPr/>
    </dgm:pt>
    <dgm:pt modelId="{EE49387C-95B8-4DE5-A4B9-F4686A1ADE3E}" type="pres">
      <dgm:prSet presAssocID="{CE709AC5-A9A5-4F14-A5EB-86F3B0CF2029}" presName="level" presStyleLbl="node1" presStyleIdx="4" presStyleCnt="5" custLinFactNeighborY="1214">
        <dgm:presLayoutVars>
          <dgm:chMax val="1"/>
          <dgm:bulletEnabled val="1"/>
        </dgm:presLayoutVars>
      </dgm:prSet>
      <dgm:spPr/>
    </dgm:pt>
    <dgm:pt modelId="{22FD33CA-AF05-4815-8440-79314F522A8B}" type="pres">
      <dgm:prSet presAssocID="{CE709AC5-A9A5-4F14-A5EB-86F3B0CF2029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BB29CB00-B436-4A43-A17F-5AF77AF9AF74}" type="presOf" srcId="{27A365F5-4F4F-4692-9B42-6541F9522D29}" destId="{95DE2AC5-E63F-43FD-B788-47ADBF31F55F}" srcOrd="0" destOrd="0" presId="urn:microsoft.com/office/officeart/2005/8/layout/pyramid1"/>
    <dgm:cxn modelId="{0C558110-128F-47E3-BC4D-427516D7F5AF}" type="presOf" srcId="{51EFCEE8-11DB-4814-BCEA-0B0E831DF55F}" destId="{FA7DF86E-0802-49B4-8DCA-9B911CE0C897}" srcOrd="1" destOrd="0" presId="urn:microsoft.com/office/officeart/2005/8/layout/pyramid1"/>
    <dgm:cxn modelId="{84B2851F-746D-4E32-AA6D-5A37238D2FD2}" srcId="{8E3F8F6C-E62F-43F8-89CF-F6FE797E9E4F}" destId="{51EFCEE8-11DB-4814-BCEA-0B0E831DF55F}" srcOrd="0" destOrd="0" parTransId="{8A3782FB-6B0E-4BE3-9A88-79AD20657F89}" sibTransId="{57AC13A5-927A-473A-8480-33D4060507EF}"/>
    <dgm:cxn modelId="{2DA86060-29A5-499B-B29F-A496CAC3CCC1}" type="presOf" srcId="{C5D090E1-3652-4CFE-801B-74FC38DD3CA9}" destId="{F839B7A7-463E-4C09-B29F-AA8C2726A769}" srcOrd="1" destOrd="0" presId="urn:microsoft.com/office/officeart/2005/8/layout/pyramid1"/>
    <dgm:cxn modelId="{27FC0565-E5FD-4EFF-8DF8-1ACB6620720C}" type="presOf" srcId="{8E3F8F6C-E62F-43F8-89CF-F6FE797E9E4F}" destId="{7830CEA4-D2B7-497B-802D-600D4FB5BBD8}" srcOrd="0" destOrd="0" presId="urn:microsoft.com/office/officeart/2005/8/layout/pyramid1"/>
    <dgm:cxn modelId="{63B9376F-C2FC-4836-9E1E-E546363993F1}" type="presOf" srcId="{A1930075-5B1B-4890-B015-5D4318E445E5}" destId="{EFB706A1-561A-4F52-A88F-2EDA66D7D034}" srcOrd="1" destOrd="0" presId="urn:microsoft.com/office/officeart/2005/8/layout/pyramid1"/>
    <dgm:cxn modelId="{ED2FC474-DC15-49E5-82F1-60AE020BF6C8}" srcId="{8E3F8F6C-E62F-43F8-89CF-F6FE797E9E4F}" destId="{C5D090E1-3652-4CFE-801B-74FC38DD3CA9}" srcOrd="3" destOrd="0" parTransId="{D3B9D429-F96C-4DAD-828A-26A83BA2BD0A}" sibTransId="{9F578D88-9E90-4E51-82DB-5251227CC586}"/>
    <dgm:cxn modelId="{D8A4BC55-990F-4F64-A99D-7F2A9C221D5E}" type="presOf" srcId="{CE709AC5-A9A5-4F14-A5EB-86F3B0CF2029}" destId="{22FD33CA-AF05-4815-8440-79314F522A8B}" srcOrd="1" destOrd="0" presId="urn:microsoft.com/office/officeart/2005/8/layout/pyramid1"/>
    <dgm:cxn modelId="{6FA62B59-0483-4EB5-990A-1E64281817EA}" type="presOf" srcId="{27A365F5-4F4F-4692-9B42-6541F9522D29}" destId="{F2D7C213-B73A-4889-AF72-87AB77C2BA27}" srcOrd="1" destOrd="0" presId="urn:microsoft.com/office/officeart/2005/8/layout/pyramid1"/>
    <dgm:cxn modelId="{4446CC79-F3D0-48CD-9CDB-7A96443A80CD}" type="presOf" srcId="{A1930075-5B1B-4890-B015-5D4318E445E5}" destId="{91D95914-D2F9-4E31-A8AA-18D7D3612758}" srcOrd="0" destOrd="0" presId="urn:microsoft.com/office/officeart/2005/8/layout/pyramid1"/>
    <dgm:cxn modelId="{0405C784-77E5-407B-8884-DC535553EBA2}" srcId="{8E3F8F6C-E62F-43F8-89CF-F6FE797E9E4F}" destId="{CE709AC5-A9A5-4F14-A5EB-86F3B0CF2029}" srcOrd="4" destOrd="0" parTransId="{73E83862-0361-411C-B55C-1B62B310E89C}" sibTransId="{D2DC8029-05CA-41A9-88F1-B6AF09C21E6F}"/>
    <dgm:cxn modelId="{95B59E88-C841-4D4A-A1EC-3630957999D1}" srcId="{8E3F8F6C-E62F-43F8-89CF-F6FE797E9E4F}" destId="{27A365F5-4F4F-4692-9B42-6541F9522D29}" srcOrd="1" destOrd="0" parTransId="{0D588503-226F-4836-BE08-5D74F9464CC4}" sibTransId="{44088B12-2FF0-48EA-B1F8-78056ACB4FC2}"/>
    <dgm:cxn modelId="{544D8489-F906-4BE5-A375-929675CD10CD}" type="presOf" srcId="{C5D090E1-3652-4CFE-801B-74FC38DD3CA9}" destId="{C0C15C19-4C53-4D19-B6D5-7F33F5B1F6B6}" srcOrd="0" destOrd="0" presId="urn:microsoft.com/office/officeart/2005/8/layout/pyramid1"/>
    <dgm:cxn modelId="{AB1C9C92-0325-44EF-A7B6-AB40F68EA5E6}" srcId="{8E3F8F6C-E62F-43F8-89CF-F6FE797E9E4F}" destId="{A1930075-5B1B-4890-B015-5D4318E445E5}" srcOrd="2" destOrd="0" parTransId="{2EA71B36-3010-4F1E-BA56-285B682D4204}" sibTransId="{DF31B18F-21D9-4D1F-B252-A623FB4C6A14}"/>
    <dgm:cxn modelId="{F24FB298-6A4F-4D6D-A057-1C471BB09D98}" type="presOf" srcId="{51EFCEE8-11DB-4814-BCEA-0B0E831DF55F}" destId="{4FCEE86C-57E1-4BFB-BC0F-E89DC38FD297}" srcOrd="0" destOrd="0" presId="urn:microsoft.com/office/officeart/2005/8/layout/pyramid1"/>
    <dgm:cxn modelId="{72990FDB-9544-4802-8DD6-4D45225211C0}" type="presOf" srcId="{CE709AC5-A9A5-4F14-A5EB-86F3B0CF2029}" destId="{EE49387C-95B8-4DE5-A4B9-F4686A1ADE3E}" srcOrd="0" destOrd="0" presId="urn:microsoft.com/office/officeart/2005/8/layout/pyramid1"/>
    <dgm:cxn modelId="{59CA9029-57CA-45D1-9FC6-791DEBB5A39B}" type="presParOf" srcId="{7830CEA4-D2B7-497B-802D-600D4FB5BBD8}" destId="{B97E77EF-7E78-4E6F-9AE7-EBA8C9F6C010}" srcOrd="0" destOrd="0" presId="urn:microsoft.com/office/officeart/2005/8/layout/pyramid1"/>
    <dgm:cxn modelId="{25BA5435-899A-4A14-831E-944C47DD0548}" type="presParOf" srcId="{B97E77EF-7E78-4E6F-9AE7-EBA8C9F6C010}" destId="{4FCEE86C-57E1-4BFB-BC0F-E89DC38FD297}" srcOrd="0" destOrd="0" presId="urn:microsoft.com/office/officeart/2005/8/layout/pyramid1"/>
    <dgm:cxn modelId="{6932E4C3-CFD8-42D0-8419-522EC1437C71}" type="presParOf" srcId="{B97E77EF-7E78-4E6F-9AE7-EBA8C9F6C010}" destId="{FA7DF86E-0802-49B4-8DCA-9B911CE0C897}" srcOrd="1" destOrd="0" presId="urn:microsoft.com/office/officeart/2005/8/layout/pyramid1"/>
    <dgm:cxn modelId="{CA8CAFB4-1AC9-41F4-8F81-C5CED490C81C}" type="presParOf" srcId="{7830CEA4-D2B7-497B-802D-600D4FB5BBD8}" destId="{08F8F3CE-9DB4-4136-9762-8D8FDAA31D69}" srcOrd="1" destOrd="0" presId="urn:microsoft.com/office/officeart/2005/8/layout/pyramid1"/>
    <dgm:cxn modelId="{DCBB1DCD-3840-4393-97E0-459E44151EF3}" type="presParOf" srcId="{08F8F3CE-9DB4-4136-9762-8D8FDAA31D69}" destId="{95DE2AC5-E63F-43FD-B788-47ADBF31F55F}" srcOrd="0" destOrd="0" presId="urn:microsoft.com/office/officeart/2005/8/layout/pyramid1"/>
    <dgm:cxn modelId="{48861600-DAA2-4D8C-B908-FE1C53252710}" type="presParOf" srcId="{08F8F3CE-9DB4-4136-9762-8D8FDAA31D69}" destId="{F2D7C213-B73A-4889-AF72-87AB77C2BA27}" srcOrd="1" destOrd="0" presId="urn:microsoft.com/office/officeart/2005/8/layout/pyramid1"/>
    <dgm:cxn modelId="{F292711B-618C-467A-9EB2-3B63584BEC76}" type="presParOf" srcId="{7830CEA4-D2B7-497B-802D-600D4FB5BBD8}" destId="{AD120DDA-5D56-4E71-86B8-DB109D2A3B15}" srcOrd="2" destOrd="0" presId="urn:microsoft.com/office/officeart/2005/8/layout/pyramid1"/>
    <dgm:cxn modelId="{C011CF39-18EE-404A-8DC9-5C6014E1606E}" type="presParOf" srcId="{AD120DDA-5D56-4E71-86B8-DB109D2A3B15}" destId="{91D95914-D2F9-4E31-A8AA-18D7D3612758}" srcOrd="0" destOrd="0" presId="urn:microsoft.com/office/officeart/2005/8/layout/pyramid1"/>
    <dgm:cxn modelId="{CBE648D2-3570-4206-8C99-D551B0FDF79D}" type="presParOf" srcId="{AD120DDA-5D56-4E71-86B8-DB109D2A3B15}" destId="{EFB706A1-561A-4F52-A88F-2EDA66D7D034}" srcOrd="1" destOrd="0" presId="urn:microsoft.com/office/officeart/2005/8/layout/pyramid1"/>
    <dgm:cxn modelId="{8284D75B-3A97-4648-B594-438F9898FA03}" type="presParOf" srcId="{7830CEA4-D2B7-497B-802D-600D4FB5BBD8}" destId="{75C77316-EC88-42CB-9F36-368EBE7EF0DD}" srcOrd="3" destOrd="0" presId="urn:microsoft.com/office/officeart/2005/8/layout/pyramid1"/>
    <dgm:cxn modelId="{D3C62FC5-F820-4CAD-80DC-E19473EEBB6D}" type="presParOf" srcId="{75C77316-EC88-42CB-9F36-368EBE7EF0DD}" destId="{C0C15C19-4C53-4D19-B6D5-7F33F5B1F6B6}" srcOrd="0" destOrd="0" presId="urn:microsoft.com/office/officeart/2005/8/layout/pyramid1"/>
    <dgm:cxn modelId="{AAAECB4D-7575-499F-A6C7-A86C7A814C9B}" type="presParOf" srcId="{75C77316-EC88-42CB-9F36-368EBE7EF0DD}" destId="{F839B7A7-463E-4C09-B29F-AA8C2726A769}" srcOrd="1" destOrd="0" presId="urn:microsoft.com/office/officeart/2005/8/layout/pyramid1"/>
    <dgm:cxn modelId="{18600CE1-A3EB-4D30-B573-5448DC9B2459}" type="presParOf" srcId="{7830CEA4-D2B7-497B-802D-600D4FB5BBD8}" destId="{6E9288A0-A1F3-46CA-B581-B19C9B71E2AE}" srcOrd="4" destOrd="0" presId="urn:microsoft.com/office/officeart/2005/8/layout/pyramid1"/>
    <dgm:cxn modelId="{9D997A09-0F84-4AB7-9E7F-CB6B0EF3A1EF}" type="presParOf" srcId="{6E9288A0-A1F3-46CA-B581-B19C9B71E2AE}" destId="{EE49387C-95B8-4DE5-A4B9-F4686A1ADE3E}" srcOrd="0" destOrd="0" presId="urn:microsoft.com/office/officeart/2005/8/layout/pyramid1"/>
    <dgm:cxn modelId="{0D7CB177-F94C-4184-90E3-0CD7B59DFCA9}" type="presParOf" srcId="{6E9288A0-A1F3-46CA-B581-B19C9B71E2AE}" destId="{22FD33CA-AF05-4815-8440-79314F522A8B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0EB0A89-8706-4BC8-969F-20173657CDD1}" type="doc">
      <dgm:prSet loTypeId="urn:microsoft.com/office/officeart/2005/8/layout/hierarchy3" loCatId="hierarchy" qsTypeId="urn:microsoft.com/office/officeart/2005/8/quickstyle/simple1#5" qsCatId="simple" csTypeId="urn:microsoft.com/office/officeart/2005/8/colors/accent0_1#1" csCatId="mainScheme" phldr="1"/>
      <dgm:spPr/>
      <dgm:t>
        <a:bodyPr/>
        <a:lstStyle/>
        <a:p>
          <a:endParaRPr lang="sk-SK"/>
        </a:p>
      </dgm:t>
    </dgm:pt>
    <dgm:pt modelId="{9121D2F3-5857-4D60-9A6E-8C81BE278D81}">
      <dgm:prSet phldrT="[Text]" phldr="0" custT="1"/>
      <dgm:spPr/>
      <dgm:t>
        <a:bodyPr/>
        <a:lstStyle/>
        <a:p>
          <a:r>
            <a:rPr lang="sk-SK" sz="1400" b="1" dirty="0"/>
            <a:t>SC 1.1  </a:t>
          </a:r>
          <a:r>
            <a:rPr lang="sk-SK" sz="1400" dirty="0"/>
            <a:t>Rozšírenie siete komunitných, terénnych a ambulantných sociálnych služieb s dôrazom na zotrvanie človeka v prirodzenom prostredí</a:t>
          </a:r>
        </a:p>
      </dgm:t>
    </dgm:pt>
    <dgm:pt modelId="{04542D47-F472-4E3D-B4D8-A0094FD9696B}" type="parTrans" cxnId="{3B7724D0-44B8-49CB-BED6-2A2CCAAC8091}">
      <dgm:prSet/>
      <dgm:spPr/>
      <dgm:t>
        <a:bodyPr/>
        <a:lstStyle/>
        <a:p>
          <a:endParaRPr lang="sk-SK"/>
        </a:p>
      </dgm:t>
    </dgm:pt>
    <dgm:pt modelId="{895396A5-497D-4C13-93B2-49C60206E4E2}" type="sibTrans" cxnId="{3B7724D0-44B8-49CB-BED6-2A2CCAAC8091}">
      <dgm:prSet/>
      <dgm:spPr/>
      <dgm:t>
        <a:bodyPr/>
        <a:lstStyle/>
        <a:p>
          <a:endParaRPr lang="sk-SK"/>
        </a:p>
      </dgm:t>
    </dgm:pt>
    <dgm:pt modelId="{DCF3D5B7-7A5D-4122-979E-EBBE42D84DF5}">
      <dgm:prSet phldrT="[Text]" custT="1"/>
      <dgm:spPr/>
      <dgm:t>
        <a:bodyPr/>
        <a:lstStyle/>
        <a:p>
          <a:r>
            <a:rPr lang="sk-SK" sz="1200" b="1" dirty="0"/>
            <a:t>Špecifický cieľ 1.1.1</a:t>
          </a:r>
        </a:p>
        <a:p>
          <a:r>
            <a:rPr lang="sk-SK" sz="1200" dirty="0"/>
            <a:t>Rozvoj siete terénnych sociálnych služieb s cieľom podporiť poskytovanie pomoci v prirodzenom prostred</a:t>
          </a:r>
        </a:p>
      </dgm:t>
    </dgm:pt>
    <dgm:pt modelId="{011A6847-B327-4550-B970-69C3BABA97C2}" type="parTrans" cxnId="{4F52EBE9-98A8-4161-9E48-9E6DB433F4A6}">
      <dgm:prSet/>
      <dgm:spPr/>
      <dgm:t>
        <a:bodyPr/>
        <a:lstStyle/>
        <a:p>
          <a:endParaRPr lang="sk-SK"/>
        </a:p>
      </dgm:t>
    </dgm:pt>
    <dgm:pt modelId="{A992DE34-F552-4E79-A7FA-2B6E45206DD3}" type="sibTrans" cxnId="{4F52EBE9-98A8-4161-9E48-9E6DB433F4A6}">
      <dgm:prSet/>
      <dgm:spPr/>
      <dgm:t>
        <a:bodyPr/>
        <a:lstStyle/>
        <a:p>
          <a:endParaRPr lang="sk-SK"/>
        </a:p>
      </dgm:t>
    </dgm:pt>
    <dgm:pt modelId="{6C8CE5CF-2E76-4E2A-AE6B-E3E5A1F486E6}">
      <dgm:prSet phldrT="[Text]" custT="1"/>
      <dgm:spPr/>
      <dgm:t>
        <a:bodyPr/>
        <a:lstStyle/>
        <a:p>
          <a:r>
            <a:rPr lang="sk-SK" sz="1200" b="1" dirty="0"/>
            <a:t>Špecifický cieľ 1.1.2</a:t>
          </a:r>
        </a:p>
        <a:p>
          <a:r>
            <a:rPr lang="sk-SK" sz="1200" dirty="0"/>
            <a:t>Rozšírenie dostupnosť ambulantných sociálnych služieb ako alternatívy alebo doplnku k pobytovým sociálnym službám.</a:t>
          </a:r>
        </a:p>
      </dgm:t>
    </dgm:pt>
    <dgm:pt modelId="{0321540E-A10A-4B57-AF2F-01964EEB8FCF}" type="parTrans" cxnId="{B78D7992-49B9-4FFD-8C8C-D53BDD78BD61}">
      <dgm:prSet/>
      <dgm:spPr/>
      <dgm:t>
        <a:bodyPr/>
        <a:lstStyle/>
        <a:p>
          <a:endParaRPr lang="sk-SK"/>
        </a:p>
      </dgm:t>
    </dgm:pt>
    <dgm:pt modelId="{BEB953E0-63F9-49C4-8D90-24B93B5E2A08}" type="sibTrans" cxnId="{B78D7992-49B9-4FFD-8C8C-D53BDD78BD61}">
      <dgm:prSet/>
      <dgm:spPr/>
      <dgm:t>
        <a:bodyPr/>
        <a:lstStyle/>
        <a:p>
          <a:endParaRPr lang="sk-SK"/>
        </a:p>
      </dgm:t>
    </dgm:pt>
    <dgm:pt modelId="{3429C134-855A-4457-8EBF-B38E1851B5FF}">
      <dgm:prSet phldrT="[Text]" custT="1"/>
      <dgm:spPr/>
      <dgm:t>
        <a:bodyPr/>
        <a:lstStyle/>
        <a:p>
          <a:r>
            <a:rPr lang="sk-SK" sz="1400" b="1" dirty="0"/>
            <a:t>SC 1.2 </a:t>
          </a:r>
          <a:r>
            <a:rPr lang="sk-SK" sz="1400" dirty="0"/>
            <a:t>: Posilnenie dostupnosti podporných služieb pre osoby s vysokou mierou odkázanosti na pomoc a osoby v seniorskom veku</a:t>
          </a:r>
        </a:p>
      </dgm:t>
    </dgm:pt>
    <dgm:pt modelId="{BD1549F9-075C-4F91-BE2A-7FCAD4C769B8}" type="parTrans" cxnId="{07C4955D-4741-43AB-886F-65EC892D6E30}">
      <dgm:prSet/>
      <dgm:spPr/>
      <dgm:t>
        <a:bodyPr/>
        <a:lstStyle/>
        <a:p>
          <a:endParaRPr lang="sk-SK"/>
        </a:p>
      </dgm:t>
    </dgm:pt>
    <dgm:pt modelId="{6C707614-609E-45B8-B508-F2FEA342A8F3}" type="sibTrans" cxnId="{07C4955D-4741-43AB-886F-65EC892D6E30}">
      <dgm:prSet/>
      <dgm:spPr/>
      <dgm:t>
        <a:bodyPr/>
        <a:lstStyle/>
        <a:p>
          <a:endParaRPr lang="sk-SK"/>
        </a:p>
      </dgm:t>
    </dgm:pt>
    <dgm:pt modelId="{58D335FD-16C3-475A-9FAA-8829160EBB74}">
      <dgm:prSet phldrT="[Text]" custT="1"/>
      <dgm:spPr/>
      <dgm:t>
        <a:bodyPr/>
        <a:lstStyle/>
        <a:p>
          <a:r>
            <a:rPr lang="sk-SK" sz="1200" b="1" dirty="0"/>
            <a:t>Špecifický cieľ 1.2.1 </a:t>
          </a:r>
          <a:r>
            <a:rPr lang="sk-SK" sz="1200" dirty="0"/>
            <a:t>Rozvoj podporných služieb pre seniorov (denné centrá, denné stacionáre, prepravná služba, aktivizačné programy, odľahčovacia služba). </a:t>
          </a:r>
        </a:p>
      </dgm:t>
    </dgm:pt>
    <dgm:pt modelId="{3ED56CA3-3EF5-4827-B896-F23C63ACF258}" type="parTrans" cxnId="{8E20821D-5EEC-48DD-99C7-DB321DD09BD5}">
      <dgm:prSet/>
      <dgm:spPr/>
      <dgm:t>
        <a:bodyPr/>
        <a:lstStyle/>
        <a:p>
          <a:endParaRPr lang="sk-SK"/>
        </a:p>
      </dgm:t>
    </dgm:pt>
    <dgm:pt modelId="{59FC47A6-91E5-4362-BD64-376E06EA0FA4}" type="sibTrans" cxnId="{8E20821D-5EEC-48DD-99C7-DB321DD09BD5}">
      <dgm:prSet/>
      <dgm:spPr/>
      <dgm:t>
        <a:bodyPr/>
        <a:lstStyle/>
        <a:p>
          <a:endParaRPr lang="sk-SK"/>
        </a:p>
      </dgm:t>
    </dgm:pt>
    <dgm:pt modelId="{C7EDB868-B79B-4192-B87E-71A12ADD8F62}">
      <dgm:prSet phldrT="[Text]" custT="1"/>
      <dgm:spPr/>
      <dgm:t>
        <a:bodyPr/>
        <a:lstStyle/>
        <a:p>
          <a:r>
            <a:rPr lang="sk-SK" sz="1200" b="1" dirty="0"/>
            <a:t>Špecifický cieľ 1.2.2 </a:t>
          </a:r>
          <a:r>
            <a:rPr lang="sk-SK" sz="1200" dirty="0"/>
            <a:t>Rozvoj podporných služieb pre osoby so zdravotným postihnutím (centrá sociálnej rehabilitácie, rehabilitačné strediská, ...)</a:t>
          </a:r>
        </a:p>
      </dgm:t>
    </dgm:pt>
    <dgm:pt modelId="{69387CE7-F582-4720-AA13-FE03C69E126E}" type="parTrans" cxnId="{D2EC9EF8-22B4-4A9C-81F9-7EB35E95D489}">
      <dgm:prSet/>
      <dgm:spPr/>
      <dgm:t>
        <a:bodyPr/>
        <a:lstStyle/>
        <a:p>
          <a:endParaRPr lang="sk-SK"/>
        </a:p>
      </dgm:t>
    </dgm:pt>
    <dgm:pt modelId="{1F85D626-EE6C-4C0D-BAE4-7B127BFD46A6}" type="sibTrans" cxnId="{D2EC9EF8-22B4-4A9C-81F9-7EB35E95D489}">
      <dgm:prSet/>
      <dgm:spPr/>
      <dgm:t>
        <a:bodyPr/>
        <a:lstStyle/>
        <a:p>
          <a:endParaRPr lang="sk-SK"/>
        </a:p>
      </dgm:t>
    </dgm:pt>
    <dgm:pt modelId="{1EF49E57-123D-4B5A-8AF8-5819089BB9C4}">
      <dgm:prSet phldrT="[Text]" custT="1"/>
      <dgm:spPr/>
      <dgm:t>
        <a:bodyPr/>
        <a:lstStyle/>
        <a:p>
          <a:r>
            <a:rPr lang="sk-SK" sz="1400" b="1" dirty="0"/>
            <a:t>SC 1.3: </a:t>
          </a:r>
          <a:r>
            <a:rPr lang="sk-SK" sz="1400" dirty="0"/>
            <a:t>Rozvoj špecializovaných služieb pre osoby s demenciou, poruchami autistického spektra a ďalšími komplexnými potrebami</a:t>
          </a:r>
        </a:p>
      </dgm:t>
    </dgm:pt>
    <dgm:pt modelId="{8A2BE8E3-1200-47CD-A3ED-8703738C95F4}" type="parTrans" cxnId="{8044426E-0CB7-4D3C-84FA-63FBC789F187}">
      <dgm:prSet/>
      <dgm:spPr/>
      <dgm:t>
        <a:bodyPr/>
        <a:lstStyle/>
        <a:p>
          <a:endParaRPr lang="sk-SK"/>
        </a:p>
      </dgm:t>
    </dgm:pt>
    <dgm:pt modelId="{CDE55760-35DB-4B11-9CFE-1352D0A35D60}" type="sibTrans" cxnId="{8044426E-0CB7-4D3C-84FA-63FBC789F187}">
      <dgm:prSet/>
      <dgm:spPr/>
      <dgm:t>
        <a:bodyPr/>
        <a:lstStyle/>
        <a:p>
          <a:endParaRPr lang="sk-SK"/>
        </a:p>
      </dgm:t>
    </dgm:pt>
    <dgm:pt modelId="{84200070-FA24-4A5D-BBAA-A57706B3684C}">
      <dgm:prSet phldrT="[Text]" custT="1"/>
      <dgm:spPr/>
      <dgm:t>
        <a:bodyPr/>
        <a:lstStyle/>
        <a:p>
          <a:r>
            <a:rPr lang="sk-SK" sz="1200" b="1" dirty="0"/>
            <a:t>Špecifický cieľ 1.1.3</a:t>
          </a:r>
        </a:p>
        <a:p>
          <a:r>
            <a:rPr lang="sk-SK" sz="1200" dirty="0"/>
            <a:t>Podpora rozvoja komunitných sociálnych služieb umožňujúcich nezávislý život a sociálne začlenenie a transformáciu pobytových SS</a:t>
          </a:r>
        </a:p>
      </dgm:t>
    </dgm:pt>
    <dgm:pt modelId="{3CF1ECEF-6EF2-4B03-B603-0057130F0594}" type="parTrans" cxnId="{C8560124-FD97-41A8-9471-0C83E00D0343}">
      <dgm:prSet/>
      <dgm:spPr/>
      <dgm:t>
        <a:bodyPr/>
        <a:lstStyle/>
        <a:p>
          <a:endParaRPr lang="sk-SK"/>
        </a:p>
      </dgm:t>
    </dgm:pt>
    <dgm:pt modelId="{0493CA53-8D77-4898-A1BF-B5231EDE1A29}" type="sibTrans" cxnId="{C8560124-FD97-41A8-9471-0C83E00D0343}">
      <dgm:prSet/>
      <dgm:spPr/>
      <dgm:t>
        <a:bodyPr/>
        <a:lstStyle/>
        <a:p>
          <a:endParaRPr lang="sk-SK"/>
        </a:p>
      </dgm:t>
    </dgm:pt>
    <dgm:pt modelId="{BBC22FE4-728B-4A5C-A156-C50A0EE64143}">
      <dgm:prSet phldrT="[Text]" custT="1"/>
      <dgm:spPr/>
      <dgm:t>
        <a:bodyPr/>
        <a:lstStyle/>
        <a:p>
          <a:r>
            <a:rPr lang="sk-SK" sz="1200" b="1" dirty="0"/>
            <a:t>Špecifický cieľ 1.1.4</a:t>
          </a:r>
        </a:p>
        <a:p>
          <a:r>
            <a:rPr lang="sk-SK" sz="1200" dirty="0"/>
            <a:t>Rozvoj siete špecializovaných sociálnych služieb reagujúcich na meniace sa potreby obyvateľov a vývoj demografickej a zdravotnej situácie</a:t>
          </a:r>
        </a:p>
      </dgm:t>
    </dgm:pt>
    <dgm:pt modelId="{D2734D6A-13E1-4479-A2AE-ECDE4CCC725A}" type="parTrans" cxnId="{5B45F9D2-DF52-4E9F-A9E4-4CBA561A31F0}">
      <dgm:prSet/>
      <dgm:spPr/>
      <dgm:t>
        <a:bodyPr/>
        <a:lstStyle/>
        <a:p>
          <a:endParaRPr lang="sk-SK"/>
        </a:p>
      </dgm:t>
    </dgm:pt>
    <dgm:pt modelId="{C938A2E8-1479-49A9-9C76-75F4C478B033}" type="sibTrans" cxnId="{5B45F9D2-DF52-4E9F-A9E4-4CBA561A31F0}">
      <dgm:prSet/>
      <dgm:spPr/>
      <dgm:t>
        <a:bodyPr/>
        <a:lstStyle/>
        <a:p>
          <a:endParaRPr lang="sk-SK"/>
        </a:p>
      </dgm:t>
    </dgm:pt>
    <dgm:pt modelId="{D109FD3D-0407-49A7-A840-398ED9CD020F}">
      <dgm:prSet phldrT="[Text]" custT="1"/>
      <dgm:spPr/>
      <dgm:t>
        <a:bodyPr/>
        <a:lstStyle/>
        <a:p>
          <a:r>
            <a:rPr lang="sk-SK" sz="1200" b="1" dirty="0"/>
            <a:t>Špecifický cieľ 1.2.3 </a:t>
          </a:r>
          <a:r>
            <a:rPr lang="sk-SK" sz="1200" dirty="0"/>
            <a:t>Posilnenie koordinácie a dostupnosti podporných služieb v území (</a:t>
          </a:r>
          <a:r>
            <a:rPr lang="sk-SK" sz="1200" dirty="0" err="1"/>
            <a:t>case</a:t>
          </a:r>
          <a:r>
            <a:rPr lang="sk-SK" sz="1200" dirty="0"/>
            <a:t> manažment, prepájanie sociálnej a zdravotnej starostlivosti, mobilné tímy, dostupnosť vo vidieckych oblastiach).</a:t>
          </a:r>
        </a:p>
      </dgm:t>
    </dgm:pt>
    <dgm:pt modelId="{C9003888-D59F-4740-A5F5-42F63EECA689}" type="parTrans" cxnId="{3F1A7E24-A5B9-4501-93E0-D50347B6AEB5}">
      <dgm:prSet/>
      <dgm:spPr/>
      <dgm:t>
        <a:bodyPr/>
        <a:lstStyle/>
        <a:p>
          <a:endParaRPr lang="sk-SK"/>
        </a:p>
      </dgm:t>
    </dgm:pt>
    <dgm:pt modelId="{D49C410A-7A13-48CF-B151-B630B5C53305}" type="sibTrans" cxnId="{3F1A7E24-A5B9-4501-93E0-D50347B6AEB5}">
      <dgm:prSet/>
      <dgm:spPr/>
      <dgm:t>
        <a:bodyPr/>
        <a:lstStyle/>
        <a:p>
          <a:endParaRPr lang="sk-SK"/>
        </a:p>
      </dgm:t>
    </dgm:pt>
    <dgm:pt modelId="{1455804C-768D-4A01-B0D6-B0BFBCDC3888}">
      <dgm:prSet phldrT="[Text]" custT="1"/>
      <dgm:spPr/>
      <dgm:t>
        <a:bodyPr/>
        <a:lstStyle/>
        <a:p>
          <a:r>
            <a:rPr lang="sk-SK" sz="1200" b="1" dirty="0"/>
            <a:t>Špecifický cieľ 1.3.1 </a:t>
          </a:r>
          <a:r>
            <a:rPr lang="sk-SK" sz="1200" dirty="0"/>
            <a:t>Rozšírenie kapacít špecializovaných zariadení sociálnych služieb a špecializovaných programov pre osoby s demenciou</a:t>
          </a:r>
        </a:p>
      </dgm:t>
    </dgm:pt>
    <dgm:pt modelId="{DE5FE77F-72A3-4EA3-ADA0-4703EF1E6177}" type="parTrans" cxnId="{2D46D7DE-FA0F-46A8-9072-912051D71FB0}">
      <dgm:prSet/>
      <dgm:spPr/>
      <dgm:t>
        <a:bodyPr/>
        <a:lstStyle/>
        <a:p>
          <a:endParaRPr lang="sk-SK"/>
        </a:p>
      </dgm:t>
    </dgm:pt>
    <dgm:pt modelId="{B9780B44-AEDE-41F9-9E8D-D037CEC4A184}" type="sibTrans" cxnId="{2D46D7DE-FA0F-46A8-9072-912051D71FB0}">
      <dgm:prSet/>
      <dgm:spPr/>
      <dgm:t>
        <a:bodyPr/>
        <a:lstStyle/>
        <a:p>
          <a:endParaRPr lang="sk-SK"/>
        </a:p>
      </dgm:t>
    </dgm:pt>
    <dgm:pt modelId="{37F152DF-42B9-4DF5-B59A-5834F5B67014}">
      <dgm:prSet phldrT="[Text]" custT="1"/>
      <dgm:spPr/>
      <dgm:t>
        <a:bodyPr/>
        <a:lstStyle/>
        <a:p>
          <a:r>
            <a:rPr lang="sk-SK" sz="1200" b="1" dirty="0"/>
            <a:t>Špecifický cieľ 1.3.2 </a:t>
          </a:r>
          <a:r>
            <a:rPr lang="sk-SK" sz="1200" dirty="0"/>
            <a:t>Rozvoj špecializovaných komunitných programov a  služieb pre osoby s poruchami autistického spektra</a:t>
          </a:r>
        </a:p>
      </dgm:t>
    </dgm:pt>
    <dgm:pt modelId="{109C1BFD-00A5-46BC-84CD-E586DC168E5F}" type="parTrans" cxnId="{83938DC8-79BA-49E9-87DE-AC1A1A37BEA2}">
      <dgm:prSet/>
      <dgm:spPr/>
      <dgm:t>
        <a:bodyPr/>
        <a:lstStyle/>
        <a:p>
          <a:endParaRPr lang="sk-SK"/>
        </a:p>
      </dgm:t>
    </dgm:pt>
    <dgm:pt modelId="{9AC670C6-DD0E-4ADB-82FC-2D856EBA0682}" type="sibTrans" cxnId="{83938DC8-79BA-49E9-87DE-AC1A1A37BEA2}">
      <dgm:prSet/>
      <dgm:spPr/>
      <dgm:t>
        <a:bodyPr/>
        <a:lstStyle/>
        <a:p>
          <a:endParaRPr lang="sk-SK"/>
        </a:p>
      </dgm:t>
    </dgm:pt>
    <dgm:pt modelId="{65153076-E98C-4CB9-89EB-5920B00BED42}">
      <dgm:prSet phldrT="[Text]" custT="1"/>
      <dgm:spPr/>
      <dgm:t>
        <a:bodyPr/>
        <a:lstStyle/>
        <a:p>
          <a:r>
            <a:rPr lang="sk-SK" sz="1200" b="1" dirty="0"/>
            <a:t>Špecifický cieľ 1.3.3  </a:t>
          </a:r>
          <a:r>
            <a:rPr lang="sk-SK" sz="1200" dirty="0"/>
            <a:t>Posilnenie odborných personálnych kapacít a multidisciplinárnej spolupráce pri poskytovaní špecializovaných sociálnych služieb</a:t>
          </a:r>
        </a:p>
      </dgm:t>
    </dgm:pt>
    <dgm:pt modelId="{63F7571C-C2FE-40F1-90B8-A786AC8F84AB}" type="parTrans" cxnId="{729E78C5-5CE2-4B82-AF7A-8DB2E0CF8F14}">
      <dgm:prSet/>
      <dgm:spPr/>
      <dgm:t>
        <a:bodyPr/>
        <a:lstStyle/>
        <a:p>
          <a:endParaRPr lang="sk-SK"/>
        </a:p>
      </dgm:t>
    </dgm:pt>
    <dgm:pt modelId="{C4D1A6EC-CF03-490B-842F-5E001EA251F5}" type="sibTrans" cxnId="{729E78C5-5CE2-4B82-AF7A-8DB2E0CF8F14}">
      <dgm:prSet/>
      <dgm:spPr/>
      <dgm:t>
        <a:bodyPr/>
        <a:lstStyle/>
        <a:p>
          <a:endParaRPr lang="sk-SK"/>
        </a:p>
      </dgm:t>
    </dgm:pt>
    <dgm:pt modelId="{68FBC7D3-EB97-4129-9D58-D7C2B83D7AF9}" type="pres">
      <dgm:prSet presAssocID="{80EB0A89-8706-4BC8-969F-20173657CDD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6223A7D-6BC2-465F-8F40-F7330AE98F58}" type="pres">
      <dgm:prSet presAssocID="{9121D2F3-5857-4D60-9A6E-8C81BE278D81}" presName="root" presStyleCnt="0"/>
      <dgm:spPr/>
    </dgm:pt>
    <dgm:pt modelId="{B3F4873B-7138-4A4F-A557-1660D6D52C6B}" type="pres">
      <dgm:prSet presAssocID="{9121D2F3-5857-4D60-9A6E-8C81BE278D81}" presName="rootComposite" presStyleCnt="0"/>
      <dgm:spPr/>
    </dgm:pt>
    <dgm:pt modelId="{E44A39EE-10AE-4FC4-B9FE-820F2B79737E}" type="pres">
      <dgm:prSet presAssocID="{9121D2F3-5857-4D60-9A6E-8C81BE278D81}" presName="rootText" presStyleLbl="node1" presStyleIdx="0" presStyleCnt="3" custScaleX="223573" custLinFactNeighborX="1459" custLinFactNeighborY="-3852"/>
      <dgm:spPr/>
    </dgm:pt>
    <dgm:pt modelId="{3946B3CE-F3B1-48CB-B34C-8002E2FF93C5}" type="pres">
      <dgm:prSet presAssocID="{9121D2F3-5857-4D60-9A6E-8C81BE278D81}" presName="rootConnector" presStyleLbl="node1" presStyleIdx="0" presStyleCnt="3"/>
      <dgm:spPr/>
    </dgm:pt>
    <dgm:pt modelId="{FD439BF6-E025-4DD4-8F7E-94468ED52E96}" type="pres">
      <dgm:prSet presAssocID="{9121D2F3-5857-4D60-9A6E-8C81BE278D81}" presName="childShape" presStyleCnt="0"/>
      <dgm:spPr/>
    </dgm:pt>
    <dgm:pt modelId="{F4C9A672-6EFC-4878-944A-7BE6195E2032}" type="pres">
      <dgm:prSet presAssocID="{011A6847-B327-4550-B970-69C3BABA97C2}" presName="Name13" presStyleLbl="parChTrans1D2" presStyleIdx="0" presStyleCnt="10"/>
      <dgm:spPr/>
    </dgm:pt>
    <dgm:pt modelId="{ED0885F8-58D4-4C70-9630-BB4FE9CB1F76}" type="pres">
      <dgm:prSet presAssocID="{DCF3D5B7-7A5D-4122-979E-EBBE42D84DF5}" presName="childText" presStyleLbl="bgAcc1" presStyleIdx="0" presStyleCnt="10" custScaleX="262613">
        <dgm:presLayoutVars>
          <dgm:bulletEnabled val="1"/>
        </dgm:presLayoutVars>
      </dgm:prSet>
      <dgm:spPr/>
    </dgm:pt>
    <dgm:pt modelId="{6051AD6E-1693-4BE3-91F8-9CF4E41B8353}" type="pres">
      <dgm:prSet presAssocID="{0321540E-A10A-4B57-AF2F-01964EEB8FCF}" presName="Name13" presStyleLbl="parChTrans1D2" presStyleIdx="1" presStyleCnt="10"/>
      <dgm:spPr/>
    </dgm:pt>
    <dgm:pt modelId="{F74D3D17-235E-46E2-80C9-9A0B14362B28}" type="pres">
      <dgm:prSet presAssocID="{6C8CE5CF-2E76-4E2A-AE6B-E3E5A1F486E6}" presName="childText" presStyleLbl="bgAcc1" presStyleIdx="1" presStyleCnt="10" custScaleX="253545" custLinFactNeighborX="4035" custLinFactNeighborY="1700">
        <dgm:presLayoutVars>
          <dgm:bulletEnabled val="1"/>
        </dgm:presLayoutVars>
      </dgm:prSet>
      <dgm:spPr/>
    </dgm:pt>
    <dgm:pt modelId="{0E8A222B-C509-4BCC-B341-43D0E6AEDBE1}" type="pres">
      <dgm:prSet presAssocID="{3CF1ECEF-6EF2-4B03-B603-0057130F0594}" presName="Name13" presStyleLbl="parChTrans1D2" presStyleIdx="2" presStyleCnt="10"/>
      <dgm:spPr/>
    </dgm:pt>
    <dgm:pt modelId="{799BB37B-2EAE-464B-A60E-CBEEC36770D3}" type="pres">
      <dgm:prSet presAssocID="{84200070-FA24-4A5D-BBAA-A57706B3684C}" presName="childText" presStyleLbl="bgAcc1" presStyleIdx="2" presStyleCnt="10" custScaleX="260050">
        <dgm:presLayoutVars>
          <dgm:bulletEnabled val="1"/>
        </dgm:presLayoutVars>
      </dgm:prSet>
      <dgm:spPr/>
    </dgm:pt>
    <dgm:pt modelId="{9910A1AD-D062-4395-A635-36DAAD4EADDA}" type="pres">
      <dgm:prSet presAssocID="{D2734D6A-13E1-4479-A2AE-ECDE4CCC725A}" presName="Name13" presStyleLbl="parChTrans1D2" presStyleIdx="3" presStyleCnt="10"/>
      <dgm:spPr/>
    </dgm:pt>
    <dgm:pt modelId="{E0373CAE-2F15-4E64-A3F0-EDE303703976}" type="pres">
      <dgm:prSet presAssocID="{BBC22FE4-728B-4A5C-A156-C50A0EE64143}" presName="childText" presStyleLbl="bgAcc1" presStyleIdx="3" presStyleCnt="10" custScaleX="260456" custLinFactNeighborX="5279" custLinFactNeighborY="126">
        <dgm:presLayoutVars>
          <dgm:bulletEnabled val="1"/>
        </dgm:presLayoutVars>
      </dgm:prSet>
      <dgm:spPr/>
    </dgm:pt>
    <dgm:pt modelId="{07F5762C-93A0-40C5-B9D0-C31296099DC0}" type="pres">
      <dgm:prSet presAssocID="{3429C134-855A-4457-8EBF-B38E1851B5FF}" presName="root" presStyleCnt="0"/>
      <dgm:spPr/>
    </dgm:pt>
    <dgm:pt modelId="{7CC741D0-721E-499E-B947-FA528AA9A461}" type="pres">
      <dgm:prSet presAssocID="{3429C134-855A-4457-8EBF-B38E1851B5FF}" presName="rootComposite" presStyleCnt="0"/>
      <dgm:spPr/>
    </dgm:pt>
    <dgm:pt modelId="{CB4124D2-ABDE-46C5-9CFD-C0422C761A89}" type="pres">
      <dgm:prSet presAssocID="{3429C134-855A-4457-8EBF-B38E1851B5FF}" presName="rootText" presStyleLbl="node1" presStyleIdx="1" presStyleCnt="3" custScaleX="206466"/>
      <dgm:spPr/>
    </dgm:pt>
    <dgm:pt modelId="{E07C2D63-8CE1-4541-91BD-6FC38E2AF47C}" type="pres">
      <dgm:prSet presAssocID="{3429C134-855A-4457-8EBF-B38E1851B5FF}" presName="rootConnector" presStyleLbl="node1" presStyleIdx="1" presStyleCnt="3"/>
      <dgm:spPr/>
    </dgm:pt>
    <dgm:pt modelId="{AA854BBD-D820-41D7-ABB5-566EDA32B801}" type="pres">
      <dgm:prSet presAssocID="{3429C134-855A-4457-8EBF-B38E1851B5FF}" presName="childShape" presStyleCnt="0"/>
      <dgm:spPr/>
    </dgm:pt>
    <dgm:pt modelId="{9E94DEFF-3944-4586-A713-DCBCAD1D062B}" type="pres">
      <dgm:prSet presAssocID="{3ED56CA3-3EF5-4827-B896-F23C63ACF258}" presName="Name13" presStyleLbl="parChTrans1D2" presStyleIdx="4" presStyleCnt="10"/>
      <dgm:spPr/>
    </dgm:pt>
    <dgm:pt modelId="{38C8F139-6065-4717-85B0-0795A2600757}" type="pres">
      <dgm:prSet presAssocID="{58D335FD-16C3-475A-9FAA-8829160EBB74}" presName="childText" presStyleLbl="bgAcc1" presStyleIdx="4" presStyleCnt="10" custScaleX="222571" custLinFactNeighborX="2735" custLinFactNeighborY="7941">
        <dgm:presLayoutVars>
          <dgm:bulletEnabled val="1"/>
        </dgm:presLayoutVars>
      </dgm:prSet>
      <dgm:spPr/>
    </dgm:pt>
    <dgm:pt modelId="{32BE499C-AC46-46E2-81A2-CDB79721C6D6}" type="pres">
      <dgm:prSet presAssocID="{69387CE7-F582-4720-AA13-FE03C69E126E}" presName="Name13" presStyleLbl="parChTrans1D2" presStyleIdx="5" presStyleCnt="10"/>
      <dgm:spPr/>
    </dgm:pt>
    <dgm:pt modelId="{00A63C23-324A-4DE4-A411-7290F5E5B67E}" type="pres">
      <dgm:prSet presAssocID="{C7EDB868-B79B-4192-B87E-71A12ADD8F62}" presName="childText" presStyleLbl="bgAcc1" presStyleIdx="5" presStyleCnt="10" custScaleX="224393">
        <dgm:presLayoutVars>
          <dgm:bulletEnabled val="1"/>
        </dgm:presLayoutVars>
      </dgm:prSet>
      <dgm:spPr/>
    </dgm:pt>
    <dgm:pt modelId="{257C6245-58DD-4F81-AD0F-A7A0BEC6DD68}" type="pres">
      <dgm:prSet presAssocID="{C9003888-D59F-4740-A5F5-42F63EECA689}" presName="Name13" presStyleLbl="parChTrans1D2" presStyleIdx="6" presStyleCnt="10"/>
      <dgm:spPr/>
    </dgm:pt>
    <dgm:pt modelId="{517C05FF-C5CB-47DB-98B8-5E839F35AC92}" type="pres">
      <dgm:prSet presAssocID="{D109FD3D-0407-49A7-A840-398ED9CD020F}" presName="childText" presStyleLbl="bgAcc1" presStyleIdx="6" presStyleCnt="10" custScaleX="247982" custScaleY="111836">
        <dgm:presLayoutVars>
          <dgm:bulletEnabled val="1"/>
        </dgm:presLayoutVars>
      </dgm:prSet>
      <dgm:spPr/>
    </dgm:pt>
    <dgm:pt modelId="{8804F636-83F9-4189-B781-15B066145B76}" type="pres">
      <dgm:prSet presAssocID="{1EF49E57-123D-4B5A-8AF8-5819089BB9C4}" presName="root" presStyleCnt="0"/>
      <dgm:spPr/>
    </dgm:pt>
    <dgm:pt modelId="{262A9A00-0C96-4F1B-AD53-1A79FBAB67DB}" type="pres">
      <dgm:prSet presAssocID="{1EF49E57-123D-4B5A-8AF8-5819089BB9C4}" presName="rootComposite" presStyleCnt="0"/>
      <dgm:spPr/>
    </dgm:pt>
    <dgm:pt modelId="{D83A00F8-5B3A-45E3-B9AF-74C4033CC928}" type="pres">
      <dgm:prSet presAssocID="{1EF49E57-123D-4B5A-8AF8-5819089BB9C4}" presName="rootText" presStyleLbl="node1" presStyleIdx="2" presStyleCnt="3" custScaleX="181494" custLinFactNeighborX="1786"/>
      <dgm:spPr/>
    </dgm:pt>
    <dgm:pt modelId="{4224299E-5CAB-49E6-BC82-73BAE5909F2D}" type="pres">
      <dgm:prSet presAssocID="{1EF49E57-123D-4B5A-8AF8-5819089BB9C4}" presName="rootConnector" presStyleLbl="node1" presStyleIdx="2" presStyleCnt="3"/>
      <dgm:spPr/>
    </dgm:pt>
    <dgm:pt modelId="{930FE151-FBA1-49B0-A2FD-D1272F9D2CBE}" type="pres">
      <dgm:prSet presAssocID="{1EF49E57-123D-4B5A-8AF8-5819089BB9C4}" presName="childShape" presStyleCnt="0"/>
      <dgm:spPr/>
    </dgm:pt>
    <dgm:pt modelId="{27BCB11F-2A4F-470A-B583-977694631617}" type="pres">
      <dgm:prSet presAssocID="{DE5FE77F-72A3-4EA3-ADA0-4703EF1E6177}" presName="Name13" presStyleLbl="parChTrans1D2" presStyleIdx="7" presStyleCnt="10"/>
      <dgm:spPr/>
    </dgm:pt>
    <dgm:pt modelId="{5203489C-35EC-4175-BD49-EC30978E6A24}" type="pres">
      <dgm:prSet presAssocID="{1455804C-768D-4A01-B0D6-B0BFBCDC3888}" presName="childText" presStyleLbl="bgAcc1" presStyleIdx="7" presStyleCnt="10" custScaleX="197026" custLinFactNeighborX="2735" custLinFactNeighborY="7941">
        <dgm:presLayoutVars>
          <dgm:bulletEnabled val="1"/>
        </dgm:presLayoutVars>
      </dgm:prSet>
      <dgm:spPr/>
    </dgm:pt>
    <dgm:pt modelId="{74673FD6-5781-4B7A-BFA6-7223A938641C}" type="pres">
      <dgm:prSet presAssocID="{109C1BFD-00A5-46BC-84CD-E586DC168E5F}" presName="Name13" presStyleLbl="parChTrans1D2" presStyleIdx="8" presStyleCnt="10"/>
      <dgm:spPr/>
    </dgm:pt>
    <dgm:pt modelId="{AA038CFE-3396-48B4-AFFC-0A979F99644A}" type="pres">
      <dgm:prSet presAssocID="{37F152DF-42B9-4DF5-B59A-5834F5B67014}" presName="childText" presStyleLbl="bgAcc1" presStyleIdx="8" presStyleCnt="10" custScaleX="190358">
        <dgm:presLayoutVars>
          <dgm:bulletEnabled val="1"/>
        </dgm:presLayoutVars>
      </dgm:prSet>
      <dgm:spPr/>
    </dgm:pt>
    <dgm:pt modelId="{E5FB9F3C-B984-4230-A36F-A0E1791121EC}" type="pres">
      <dgm:prSet presAssocID="{63F7571C-C2FE-40F1-90B8-A786AC8F84AB}" presName="Name13" presStyleLbl="parChTrans1D2" presStyleIdx="9" presStyleCnt="10"/>
      <dgm:spPr/>
    </dgm:pt>
    <dgm:pt modelId="{5E4CFF0C-14A6-4272-980F-040DE1A44E41}" type="pres">
      <dgm:prSet presAssocID="{65153076-E98C-4CB9-89EB-5920B00BED42}" presName="childText" presStyleLbl="bgAcc1" presStyleIdx="9" presStyleCnt="10" custScaleX="196784" custScaleY="114479" custLinFactNeighborX="-3392" custLinFactNeighborY="2714">
        <dgm:presLayoutVars>
          <dgm:bulletEnabled val="1"/>
        </dgm:presLayoutVars>
      </dgm:prSet>
      <dgm:spPr/>
    </dgm:pt>
  </dgm:ptLst>
  <dgm:cxnLst>
    <dgm:cxn modelId="{6051C20D-9631-4D45-AF92-55A54A52C1ED}" type="presOf" srcId="{011A6847-B327-4550-B970-69C3BABA97C2}" destId="{F4C9A672-6EFC-4878-944A-7BE6195E2032}" srcOrd="0" destOrd="0" presId="urn:microsoft.com/office/officeart/2005/8/layout/hierarchy3"/>
    <dgm:cxn modelId="{461C9711-1147-466C-BEE7-3D335C1E577A}" type="presOf" srcId="{1EF49E57-123D-4B5A-8AF8-5819089BB9C4}" destId="{D83A00F8-5B3A-45E3-B9AF-74C4033CC928}" srcOrd="0" destOrd="0" presId="urn:microsoft.com/office/officeart/2005/8/layout/hierarchy3"/>
    <dgm:cxn modelId="{7DC86416-C5CB-419E-8C8A-070BA7B78B9D}" type="presOf" srcId="{DE5FE77F-72A3-4EA3-ADA0-4703EF1E6177}" destId="{27BCB11F-2A4F-470A-B583-977694631617}" srcOrd="0" destOrd="0" presId="urn:microsoft.com/office/officeart/2005/8/layout/hierarchy3"/>
    <dgm:cxn modelId="{0D0E4B1B-176E-4ADF-956A-2E41C86849CF}" type="presOf" srcId="{D2734D6A-13E1-4479-A2AE-ECDE4CCC725A}" destId="{9910A1AD-D062-4395-A635-36DAAD4EADDA}" srcOrd="0" destOrd="0" presId="urn:microsoft.com/office/officeart/2005/8/layout/hierarchy3"/>
    <dgm:cxn modelId="{8E20821D-5EEC-48DD-99C7-DB321DD09BD5}" srcId="{3429C134-855A-4457-8EBF-B38E1851B5FF}" destId="{58D335FD-16C3-475A-9FAA-8829160EBB74}" srcOrd="0" destOrd="0" parTransId="{3ED56CA3-3EF5-4827-B896-F23C63ACF258}" sibTransId="{59FC47A6-91E5-4362-BD64-376E06EA0FA4}"/>
    <dgm:cxn modelId="{C8560124-FD97-41A8-9471-0C83E00D0343}" srcId="{9121D2F3-5857-4D60-9A6E-8C81BE278D81}" destId="{84200070-FA24-4A5D-BBAA-A57706B3684C}" srcOrd="2" destOrd="0" parTransId="{3CF1ECEF-6EF2-4B03-B603-0057130F0594}" sibTransId="{0493CA53-8D77-4898-A1BF-B5231EDE1A29}"/>
    <dgm:cxn modelId="{3F1A7E24-A5B9-4501-93E0-D50347B6AEB5}" srcId="{3429C134-855A-4457-8EBF-B38E1851B5FF}" destId="{D109FD3D-0407-49A7-A840-398ED9CD020F}" srcOrd="2" destOrd="0" parTransId="{C9003888-D59F-4740-A5F5-42F63EECA689}" sibTransId="{D49C410A-7A13-48CF-B151-B630B5C53305}"/>
    <dgm:cxn modelId="{9DDE5534-4B5D-44F1-8DF4-63EED06CB85D}" type="presOf" srcId="{D109FD3D-0407-49A7-A840-398ED9CD020F}" destId="{517C05FF-C5CB-47DB-98B8-5E839F35AC92}" srcOrd="0" destOrd="0" presId="urn:microsoft.com/office/officeart/2005/8/layout/hierarchy3"/>
    <dgm:cxn modelId="{C94AD439-7406-4188-AE02-DA647FE175A0}" type="presOf" srcId="{65153076-E98C-4CB9-89EB-5920B00BED42}" destId="{5E4CFF0C-14A6-4272-980F-040DE1A44E41}" srcOrd="0" destOrd="0" presId="urn:microsoft.com/office/officeart/2005/8/layout/hierarchy3"/>
    <dgm:cxn modelId="{5746543C-5AFC-44D0-8DD8-3FB6C2A981F6}" type="presOf" srcId="{3429C134-855A-4457-8EBF-B38E1851B5FF}" destId="{E07C2D63-8CE1-4541-91BD-6FC38E2AF47C}" srcOrd="1" destOrd="0" presId="urn:microsoft.com/office/officeart/2005/8/layout/hierarchy3"/>
    <dgm:cxn modelId="{939AE33E-C12F-4C4F-90CB-610E0BE9278B}" type="presOf" srcId="{9121D2F3-5857-4D60-9A6E-8C81BE278D81}" destId="{E44A39EE-10AE-4FC4-B9FE-820F2B79737E}" srcOrd="0" destOrd="0" presId="urn:microsoft.com/office/officeart/2005/8/layout/hierarchy3"/>
    <dgm:cxn modelId="{07C4955D-4741-43AB-886F-65EC892D6E30}" srcId="{80EB0A89-8706-4BC8-969F-20173657CDD1}" destId="{3429C134-855A-4457-8EBF-B38E1851B5FF}" srcOrd="1" destOrd="0" parTransId="{BD1549F9-075C-4F91-BE2A-7FCAD4C769B8}" sibTransId="{6C707614-609E-45B8-B508-F2FEA342A8F3}"/>
    <dgm:cxn modelId="{38B92E61-CB49-47C8-9C8E-4892DE22360E}" type="presOf" srcId="{69387CE7-F582-4720-AA13-FE03C69E126E}" destId="{32BE499C-AC46-46E2-81A2-CDB79721C6D6}" srcOrd="0" destOrd="0" presId="urn:microsoft.com/office/officeart/2005/8/layout/hierarchy3"/>
    <dgm:cxn modelId="{EF386841-98DF-4C4C-A06E-DC4C0C2806BD}" type="presOf" srcId="{3CF1ECEF-6EF2-4B03-B603-0057130F0594}" destId="{0E8A222B-C509-4BCC-B341-43D0E6AEDBE1}" srcOrd="0" destOrd="0" presId="urn:microsoft.com/office/officeart/2005/8/layout/hierarchy3"/>
    <dgm:cxn modelId="{8044426E-0CB7-4D3C-84FA-63FBC789F187}" srcId="{80EB0A89-8706-4BC8-969F-20173657CDD1}" destId="{1EF49E57-123D-4B5A-8AF8-5819089BB9C4}" srcOrd="2" destOrd="0" parTransId="{8A2BE8E3-1200-47CD-A3ED-8703738C95F4}" sibTransId="{CDE55760-35DB-4B11-9CFE-1352D0A35D60}"/>
    <dgm:cxn modelId="{54A62F6F-9AC4-4479-8F2C-6375269BB141}" type="presOf" srcId="{1455804C-768D-4A01-B0D6-B0BFBCDC3888}" destId="{5203489C-35EC-4175-BD49-EC30978E6A24}" srcOrd="0" destOrd="0" presId="urn:microsoft.com/office/officeart/2005/8/layout/hierarchy3"/>
    <dgm:cxn modelId="{16E01C50-6A0F-4BE6-B09E-F7846CCE675B}" type="presOf" srcId="{37F152DF-42B9-4DF5-B59A-5834F5B67014}" destId="{AA038CFE-3396-48B4-AFFC-0A979F99644A}" srcOrd="0" destOrd="0" presId="urn:microsoft.com/office/officeart/2005/8/layout/hierarchy3"/>
    <dgm:cxn modelId="{83A83273-380C-4EDB-9A0D-2CBCED57FE94}" type="presOf" srcId="{84200070-FA24-4A5D-BBAA-A57706B3684C}" destId="{799BB37B-2EAE-464B-A60E-CBEEC36770D3}" srcOrd="0" destOrd="0" presId="urn:microsoft.com/office/officeart/2005/8/layout/hierarchy3"/>
    <dgm:cxn modelId="{53E98A7B-8A6A-40DD-95A2-7385E4EB47BC}" type="presOf" srcId="{3429C134-855A-4457-8EBF-B38E1851B5FF}" destId="{CB4124D2-ABDE-46C5-9CFD-C0422C761A89}" srcOrd="0" destOrd="0" presId="urn:microsoft.com/office/officeart/2005/8/layout/hierarchy3"/>
    <dgm:cxn modelId="{B78D7992-49B9-4FFD-8C8C-D53BDD78BD61}" srcId="{9121D2F3-5857-4D60-9A6E-8C81BE278D81}" destId="{6C8CE5CF-2E76-4E2A-AE6B-E3E5A1F486E6}" srcOrd="1" destOrd="0" parTransId="{0321540E-A10A-4B57-AF2F-01964EEB8FCF}" sibTransId="{BEB953E0-63F9-49C4-8D90-24B93B5E2A08}"/>
    <dgm:cxn modelId="{4C7DC0A9-022A-4D8E-80C4-AB24CC01FE78}" type="presOf" srcId="{C7EDB868-B79B-4192-B87E-71A12ADD8F62}" destId="{00A63C23-324A-4DE4-A411-7290F5E5B67E}" srcOrd="0" destOrd="0" presId="urn:microsoft.com/office/officeart/2005/8/layout/hierarchy3"/>
    <dgm:cxn modelId="{622DBDAA-7F47-4D7B-94DA-CAE852149E72}" type="presOf" srcId="{6C8CE5CF-2E76-4E2A-AE6B-E3E5A1F486E6}" destId="{F74D3D17-235E-46E2-80C9-9A0B14362B28}" srcOrd="0" destOrd="0" presId="urn:microsoft.com/office/officeart/2005/8/layout/hierarchy3"/>
    <dgm:cxn modelId="{7EBA8CBA-A6DF-4415-8E89-35F54A232AF8}" type="presOf" srcId="{BBC22FE4-728B-4A5C-A156-C50A0EE64143}" destId="{E0373CAE-2F15-4E64-A3F0-EDE303703976}" srcOrd="0" destOrd="0" presId="urn:microsoft.com/office/officeart/2005/8/layout/hierarchy3"/>
    <dgm:cxn modelId="{C62F89BE-1C70-4898-9C5D-3632A85EDEFA}" type="presOf" srcId="{C9003888-D59F-4740-A5F5-42F63EECA689}" destId="{257C6245-58DD-4F81-AD0F-A7A0BEC6DD68}" srcOrd="0" destOrd="0" presId="urn:microsoft.com/office/officeart/2005/8/layout/hierarchy3"/>
    <dgm:cxn modelId="{729E78C5-5CE2-4B82-AF7A-8DB2E0CF8F14}" srcId="{1EF49E57-123D-4B5A-8AF8-5819089BB9C4}" destId="{65153076-E98C-4CB9-89EB-5920B00BED42}" srcOrd="2" destOrd="0" parTransId="{63F7571C-C2FE-40F1-90B8-A786AC8F84AB}" sibTransId="{C4D1A6EC-CF03-490B-842F-5E001EA251F5}"/>
    <dgm:cxn modelId="{AB4D48C8-3446-4FF9-A87B-276FDBC798A1}" type="presOf" srcId="{58D335FD-16C3-475A-9FAA-8829160EBB74}" destId="{38C8F139-6065-4717-85B0-0795A2600757}" srcOrd="0" destOrd="0" presId="urn:microsoft.com/office/officeart/2005/8/layout/hierarchy3"/>
    <dgm:cxn modelId="{83938DC8-79BA-49E9-87DE-AC1A1A37BEA2}" srcId="{1EF49E57-123D-4B5A-8AF8-5819089BB9C4}" destId="{37F152DF-42B9-4DF5-B59A-5834F5B67014}" srcOrd="1" destOrd="0" parTransId="{109C1BFD-00A5-46BC-84CD-E586DC168E5F}" sibTransId="{9AC670C6-DD0E-4ADB-82FC-2D856EBA0682}"/>
    <dgm:cxn modelId="{DE7028CE-1F3A-420B-AA04-617F3DABE5A1}" type="presOf" srcId="{1EF49E57-123D-4B5A-8AF8-5819089BB9C4}" destId="{4224299E-5CAB-49E6-BC82-73BAE5909F2D}" srcOrd="1" destOrd="0" presId="urn:microsoft.com/office/officeart/2005/8/layout/hierarchy3"/>
    <dgm:cxn modelId="{3B7724D0-44B8-49CB-BED6-2A2CCAAC8091}" srcId="{80EB0A89-8706-4BC8-969F-20173657CDD1}" destId="{9121D2F3-5857-4D60-9A6E-8C81BE278D81}" srcOrd="0" destOrd="0" parTransId="{04542D47-F472-4E3D-B4D8-A0094FD9696B}" sibTransId="{895396A5-497D-4C13-93B2-49C60206E4E2}"/>
    <dgm:cxn modelId="{5B45F9D2-DF52-4E9F-A9E4-4CBA561A31F0}" srcId="{9121D2F3-5857-4D60-9A6E-8C81BE278D81}" destId="{BBC22FE4-728B-4A5C-A156-C50A0EE64143}" srcOrd="3" destOrd="0" parTransId="{D2734D6A-13E1-4479-A2AE-ECDE4CCC725A}" sibTransId="{C938A2E8-1479-49A9-9C76-75F4C478B033}"/>
    <dgm:cxn modelId="{2CDA0BD9-B47F-4349-833C-16DFFE52031E}" type="presOf" srcId="{109C1BFD-00A5-46BC-84CD-E586DC168E5F}" destId="{74673FD6-5781-4B7A-BFA6-7223A938641C}" srcOrd="0" destOrd="0" presId="urn:microsoft.com/office/officeart/2005/8/layout/hierarchy3"/>
    <dgm:cxn modelId="{388A89DC-8433-41E4-BD40-004BFAF86085}" type="presOf" srcId="{0321540E-A10A-4B57-AF2F-01964EEB8FCF}" destId="{6051AD6E-1693-4BE3-91F8-9CF4E41B8353}" srcOrd="0" destOrd="0" presId="urn:microsoft.com/office/officeart/2005/8/layout/hierarchy3"/>
    <dgm:cxn modelId="{59B2C4DC-C862-4D6C-BB27-CDD47BBBB4AB}" type="presOf" srcId="{3ED56CA3-3EF5-4827-B896-F23C63ACF258}" destId="{9E94DEFF-3944-4586-A713-DCBCAD1D062B}" srcOrd="0" destOrd="0" presId="urn:microsoft.com/office/officeart/2005/8/layout/hierarchy3"/>
    <dgm:cxn modelId="{2D46D7DE-FA0F-46A8-9072-912051D71FB0}" srcId="{1EF49E57-123D-4B5A-8AF8-5819089BB9C4}" destId="{1455804C-768D-4A01-B0D6-B0BFBCDC3888}" srcOrd="0" destOrd="0" parTransId="{DE5FE77F-72A3-4EA3-ADA0-4703EF1E6177}" sibTransId="{B9780B44-AEDE-41F9-9E8D-D037CEC4A184}"/>
    <dgm:cxn modelId="{CB7D0BE4-4AE9-4DE1-B213-787F23701AAA}" type="presOf" srcId="{63F7571C-C2FE-40F1-90B8-A786AC8F84AB}" destId="{E5FB9F3C-B984-4230-A36F-A0E1791121EC}" srcOrd="0" destOrd="0" presId="urn:microsoft.com/office/officeart/2005/8/layout/hierarchy3"/>
    <dgm:cxn modelId="{4F52EBE9-98A8-4161-9E48-9E6DB433F4A6}" srcId="{9121D2F3-5857-4D60-9A6E-8C81BE278D81}" destId="{DCF3D5B7-7A5D-4122-979E-EBBE42D84DF5}" srcOrd="0" destOrd="0" parTransId="{011A6847-B327-4550-B970-69C3BABA97C2}" sibTransId="{A992DE34-F552-4E79-A7FA-2B6E45206DD3}"/>
    <dgm:cxn modelId="{137A85EB-EA09-4D07-8110-AA3F7EDFC881}" type="presOf" srcId="{DCF3D5B7-7A5D-4122-979E-EBBE42D84DF5}" destId="{ED0885F8-58D4-4C70-9630-BB4FE9CB1F76}" srcOrd="0" destOrd="0" presId="urn:microsoft.com/office/officeart/2005/8/layout/hierarchy3"/>
    <dgm:cxn modelId="{027132F3-C99F-4695-BEE0-1C14C81F10AF}" type="presOf" srcId="{80EB0A89-8706-4BC8-969F-20173657CDD1}" destId="{68FBC7D3-EB97-4129-9D58-D7C2B83D7AF9}" srcOrd="0" destOrd="0" presId="urn:microsoft.com/office/officeart/2005/8/layout/hierarchy3"/>
    <dgm:cxn modelId="{D2EC9EF8-22B4-4A9C-81F9-7EB35E95D489}" srcId="{3429C134-855A-4457-8EBF-B38E1851B5FF}" destId="{C7EDB868-B79B-4192-B87E-71A12ADD8F62}" srcOrd="1" destOrd="0" parTransId="{69387CE7-F582-4720-AA13-FE03C69E126E}" sibTransId="{1F85D626-EE6C-4C0D-BAE4-7B127BFD46A6}"/>
    <dgm:cxn modelId="{04E708FD-D85E-4F9C-8F73-7B27F8B58AE3}" type="presOf" srcId="{9121D2F3-5857-4D60-9A6E-8C81BE278D81}" destId="{3946B3CE-F3B1-48CB-B34C-8002E2FF93C5}" srcOrd="1" destOrd="0" presId="urn:microsoft.com/office/officeart/2005/8/layout/hierarchy3"/>
    <dgm:cxn modelId="{6695AD68-4304-4FC4-9E39-ABDFE5A93F1D}" type="presParOf" srcId="{68FBC7D3-EB97-4129-9D58-D7C2B83D7AF9}" destId="{26223A7D-6BC2-465F-8F40-F7330AE98F58}" srcOrd="0" destOrd="0" presId="urn:microsoft.com/office/officeart/2005/8/layout/hierarchy3"/>
    <dgm:cxn modelId="{527D2F34-F87F-413D-B582-86D3467C74B8}" type="presParOf" srcId="{26223A7D-6BC2-465F-8F40-F7330AE98F58}" destId="{B3F4873B-7138-4A4F-A557-1660D6D52C6B}" srcOrd="0" destOrd="0" presId="urn:microsoft.com/office/officeart/2005/8/layout/hierarchy3"/>
    <dgm:cxn modelId="{D71B4A8D-14C0-469D-B689-EEE929516CD9}" type="presParOf" srcId="{B3F4873B-7138-4A4F-A557-1660D6D52C6B}" destId="{E44A39EE-10AE-4FC4-B9FE-820F2B79737E}" srcOrd="0" destOrd="0" presId="urn:microsoft.com/office/officeart/2005/8/layout/hierarchy3"/>
    <dgm:cxn modelId="{29EFEADC-EADA-459E-9E29-754CE3872970}" type="presParOf" srcId="{B3F4873B-7138-4A4F-A557-1660D6D52C6B}" destId="{3946B3CE-F3B1-48CB-B34C-8002E2FF93C5}" srcOrd="1" destOrd="0" presId="urn:microsoft.com/office/officeart/2005/8/layout/hierarchy3"/>
    <dgm:cxn modelId="{7036BD0D-DB21-410B-BE60-44ADE7E8D32F}" type="presParOf" srcId="{26223A7D-6BC2-465F-8F40-F7330AE98F58}" destId="{FD439BF6-E025-4DD4-8F7E-94468ED52E96}" srcOrd="1" destOrd="0" presId="urn:microsoft.com/office/officeart/2005/8/layout/hierarchy3"/>
    <dgm:cxn modelId="{178FE4E3-BA5C-4E67-86BE-B0F8B986EA1E}" type="presParOf" srcId="{FD439BF6-E025-4DD4-8F7E-94468ED52E96}" destId="{F4C9A672-6EFC-4878-944A-7BE6195E2032}" srcOrd="0" destOrd="0" presId="urn:microsoft.com/office/officeart/2005/8/layout/hierarchy3"/>
    <dgm:cxn modelId="{AF880FDD-1EB1-478E-B6E7-6083B3311278}" type="presParOf" srcId="{FD439BF6-E025-4DD4-8F7E-94468ED52E96}" destId="{ED0885F8-58D4-4C70-9630-BB4FE9CB1F76}" srcOrd="1" destOrd="0" presId="urn:microsoft.com/office/officeart/2005/8/layout/hierarchy3"/>
    <dgm:cxn modelId="{6BBFB6E9-2F21-444B-8B31-98DD67D6FD69}" type="presParOf" srcId="{FD439BF6-E025-4DD4-8F7E-94468ED52E96}" destId="{6051AD6E-1693-4BE3-91F8-9CF4E41B8353}" srcOrd="2" destOrd="0" presId="urn:microsoft.com/office/officeart/2005/8/layout/hierarchy3"/>
    <dgm:cxn modelId="{04E5FEB0-DA0F-4AB7-B377-8251B356CDA4}" type="presParOf" srcId="{FD439BF6-E025-4DD4-8F7E-94468ED52E96}" destId="{F74D3D17-235E-46E2-80C9-9A0B14362B28}" srcOrd="3" destOrd="0" presId="urn:microsoft.com/office/officeart/2005/8/layout/hierarchy3"/>
    <dgm:cxn modelId="{78CB147E-3013-46B9-B6A9-EC7594C5025D}" type="presParOf" srcId="{FD439BF6-E025-4DD4-8F7E-94468ED52E96}" destId="{0E8A222B-C509-4BCC-B341-43D0E6AEDBE1}" srcOrd="4" destOrd="0" presId="urn:microsoft.com/office/officeart/2005/8/layout/hierarchy3"/>
    <dgm:cxn modelId="{6A33062D-366B-41F5-BE0C-06C488C3D3A7}" type="presParOf" srcId="{FD439BF6-E025-4DD4-8F7E-94468ED52E96}" destId="{799BB37B-2EAE-464B-A60E-CBEEC36770D3}" srcOrd="5" destOrd="0" presId="urn:microsoft.com/office/officeart/2005/8/layout/hierarchy3"/>
    <dgm:cxn modelId="{2A259823-0C80-4A45-B24C-5576BEB9868F}" type="presParOf" srcId="{FD439BF6-E025-4DD4-8F7E-94468ED52E96}" destId="{9910A1AD-D062-4395-A635-36DAAD4EADDA}" srcOrd="6" destOrd="0" presId="urn:microsoft.com/office/officeart/2005/8/layout/hierarchy3"/>
    <dgm:cxn modelId="{565495AC-E972-4B59-BE3C-331381302C2D}" type="presParOf" srcId="{FD439BF6-E025-4DD4-8F7E-94468ED52E96}" destId="{E0373CAE-2F15-4E64-A3F0-EDE303703976}" srcOrd="7" destOrd="0" presId="urn:microsoft.com/office/officeart/2005/8/layout/hierarchy3"/>
    <dgm:cxn modelId="{B203D055-4942-41F3-BD89-F611A1BB966A}" type="presParOf" srcId="{68FBC7D3-EB97-4129-9D58-D7C2B83D7AF9}" destId="{07F5762C-93A0-40C5-B9D0-C31296099DC0}" srcOrd="1" destOrd="0" presId="urn:microsoft.com/office/officeart/2005/8/layout/hierarchy3"/>
    <dgm:cxn modelId="{78783FD8-370F-4D3C-B7FB-3EB11F6737E5}" type="presParOf" srcId="{07F5762C-93A0-40C5-B9D0-C31296099DC0}" destId="{7CC741D0-721E-499E-B947-FA528AA9A461}" srcOrd="0" destOrd="0" presId="urn:microsoft.com/office/officeart/2005/8/layout/hierarchy3"/>
    <dgm:cxn modelId="{D5622BD9-DB68-4396-9842-25D3ABB12016}" type="presParOf" srcId="{7CC741D0-721E-499E-B947-FA528AA9A461}" destId="{CB4124D2-ABDE-46C5-9CFD-C0422C761A89}" srcOrd="0" destOrd="0" presId="urn:microsoft.com/office/officeart/2005/8/layout/hierarchy3"/>
    <dgm:cxn modelId="{832ABC3A-6551-4EF5-BB15-7E2AF3A7BCBF}" type="presParOf" srcId="{7CC741D0-721E-499E-B947-FA528AA9A461}" destId="{E07C2D63-8CE1-4541-91BD-6FC38E2AF47C}" srcOrd="1" destOrd="0" presId="urn:microsoft.com/office/officeart/2005/8/layout/hierarchy3"/>
    <dgm:cxn modelId="{D2318384-84A8-42E1-877F-79B228D4DC9E}" type="presParOf" srcId="{07F5762C-93A0-40C5-B9D0-C31296099DC0}" destId="{AA854BBD-D820-41D7-ABB5-566EDA32B801}" srcOrd="1" destOrd="0" presId="urn:microsoft.com/office/officeart/2005/8/layout/hierarchy3"/>
    <dgm:cxn modelId="{5A5DE9A4-187A-4E77-AABD-C121A9DB30AE}" type="presParOf" srcId="{AA854BBD-D820-41D7-ABB5-566EDA32B801}" destId="{9E94DEFF-3944-4586-A713-DCBCAD1D062B}" srcOrd="0" destOrd="0" presId="urn:microsoft.com/office/officeart/2005/8/layout/hierarchy3"/>
    <dgm:cxn modelId="{DC27257E-56DE-48C4-A5AE-C7C0DFFADA28}" type="presParOf" srcId="{AA854BBD-D820-41D7-ABB5-566EDA32B801}" destId="{38C8F139-6065-4717-85B0-0795A2600757}" srcOrd="1" destOrd="0" presId="urn:microsoft.com/office/officeart/2005/8/layout/hierarchy3"/>
    <dgm:cxn modelId="{5A98F622-7324-4660-8275-E605CD599AA2}" type="presParOf" srcId="{AA854BBD-D820-41D7-ABB5-566EDA32B801}" destId="{32BE499C-AC46-46E2-81A2-CDB79721C6D6}" srcOrd="2" destOrd="0" presId="urn:microsoft.com/office/officeart/2005/8/layout/hierarchy3"/>
    <dgm:cxn modelId="{6399BDAC-2C4B-4727-A428-E48F41FC09AB}" type="presParOf" srcId="{AA854BBD-D820-41D7-ABB5-566EDA32B801}" destId="{00A63C23-324A-4DE4-A411-7290F5E5B67E}" srcOrd="3" destOrd="0" presId="urn:microsoft.com/office/officeart/2005/8/layout/hierarchy3"/>
    <dgm:cxn modelId="{C6056E70-CF6D-45B8-8BA8-3D069849676B}" type="presParOf" srcId="{AA854BBD-D820-41D7-ABB5-566EDA32B801}" destId="{257C6245-58DD-4F81-AD0F-A7A0BEC6DD68}" srcOrd="4" destOrd="0" presId="urn:microsoft.com/office/officeart/2005/8/layout/hierarchy3"/>
    <dgm:cxn modelId="{4BD5AB0B-51F8-4857-880C-B815EAC8DC30}" type="presParOf" srcId="{AA854BBD-D820-41D7-ABB5-566EDA32B801}" destId="{517C05FF-C5CB-47DB-98B8-5E839F35AC92}" srcOrd="5" destOrd="0" presId="urn:microsoft.com/office/officeart/2005/8/layout/hierarchy3"/>
    <dgm:cxn modelId="{2C87128A-D8F4-400E-AE2B-B1A73D0D951D}" type="presParOf" srcId="{68FBC7D3-EB97-4129-9D58-D7C2B83D7AF9}" destId="{8804F636-83F9-4189-B781-15B066145B76}" srcOrd="2" destOrd="0" presId="urn:microsoft.com/office/officeart/2005/8/layout/hierarchy3"/>
    <dgm:cxn modelId="{4D464B4B-A973-4FC2-A695-CD7ADE7E9CC3}" type="presParOf" srcId="{8804F636-83F9-4189-B781-15B066145B76}" destId="{262A9A00-0C96-4F1B-AD53-1A79FBAB67DB}" srcOrd="0" destOrd="0" presId="urn:microsoft.com/office/officeart/2005/8/layout/hierarchy3"/>
    <dgm:cxn modelId="{B5FFAF7D-A58E-45C9-8829-66E7E392B8F3}" type="presParOf" srcId="{262A9A00-0C96-4F1B-AD53-1A79FBAB67DB}" destId="{D83A00F8-5B3A-45E3-B9AF-74C4033CC928}" srcOrd="0" destOrd="0" presId="urn:microsoft.com/office/officeart/2005/8/layout/hierarchy3"/>
    <dgm:cxn modelId="{21FEE89E-C371-4F95-98B1-8AE8869597A8}" type="presParOf" srcId="{262A9A00-0C96-4F1B-AD53-1A79FBAB67DB}" destId="{4224299E-5CAB-49E6-BC82-73BAE5909F2D}" srcOrd="1" destOrd="0" presId="urn:microsoft.com/office/officeart/2005/8/layout/hierarchy3"/>
    <dgm:cxn modelId="{07110105-E5D8-4271-ACC1-3C6C847D4E56}" type="presParOf" srcId="{8804F636-83F9-4189-B781-15B066145B76}" destId="{930FE151-FBA1-49B0-A2FD-D1272F9D2CBE}" srcOrd="1" destOrd="0" presId="urn:microsoft.com/office/officeart/2005/8/layout/hierarchy3"/>
    <dgm:cxn modelId="{9A97B634-D186-479F-8112-D43FC87E1F83}" type="presParOf" srcId="{930FE151-FBA1-49B0-A2FD-D1272F9D2CBE}" destId="{27BCB11F-2A4F-470A-B583-977694631617}" srcOrd="0" destOrd="0" presId="urn:microsoft.com/office/officeart/2005/8/layout/hierarchy3"/>
    <dgm:cxn modelId="{6E8B1171-AFDA-4CA7-8226-9C961106696B}" type="presParOf" srcId="{930FE151-FBA1-49B0-A2FD-D1272F9D2CBE}" destId="{5203489C-35EC-4175-BD49-EC30978E6A24}" srcOrd="1" destOrd="0" presId="urn:microsoft.com/office/officeart/2005/8/layout/hierarchy3"/>
    <dgm:cxn modelId="{B79342FA-5E9D-43BB-A076-6B78D8003431}" type="presParOf" srcId="{930FE151-FBA1-49B0-A2FD-D1272F9D2CBE}" destId="{74673FD6-5781-4B7A-BFA6-7223A938641C}" srcOrd="2" destOrd="0" presId="urn:microsoft.com/office/officeart/2005/8/layout/hierarchy3"/>
    <dgm:cxn modelId="{1FC60066-80B6-48C6-BC6E-C3415D90074E}" type="presParOf" srcId="{930FE151-FBA1-49B0-A2FD-D1272F9D2CBE}" destId="{AA038CFE-3396-48B4-AFFC-0A979F99644A}" srcOrd="3" destOrd="0" presId="urn:microsoft.com/office/officeart/2005/8/layout/hierarchy3"/>
    <dgm:cxn modelId="{2226B010-F163-4B6C-B811-98408C1F0446}" type="presParOf" srcId="{930FE151-FBA1-49B0-A2FD-D1272F9D2CBE}" destId="{E5FB9F3C-B984-4230-A36F-A0E1791121EC}" srcOrd="4" destOrd="0" presId="urn:microsoft.com/office/officeart/2005/8/layout/hierarchy3"/>
    <dgm:cxn modelId="{540A2049-09C0-47B5-8FBC-625FF67B00CA}" type="presParOf" srcId="{930FE151-FBA1-49B0-A2FD-D1272F9D2CBE}" destId="{5E4CFF0C-14A6-4272-980F-040DE1A44E41}" srcOrd="5" destOrd="0" presId="urn:microsoft.com/office/officeart/2005/8/layout/hierarchy3"/>
  </dgm:cxnLst>
  <dgm:bg>
    <a:solidFill>
      <a:srgbClr val="FF9933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0EB0A89-8706-4BC8-969F-20173657CDD1}" type="doc">
      <dgm:prSet loTypeId="urn:microsoft.com/office/officeart/2005/8/layout/hierarchy3" loCatId="hierarchy" qsTypeId="urn:microsoft.com/office/officeart/2005/8/quickstyle/simple1#6" qsCatId="simple" csTypeId="urn:microsoft.com/office/officeart/2005/8/colors/accent0_1#2" csCatId="mainScheme" phldr="1"/>
      <dgm:spPr/>
      <dgm:t>
        <a:bodyPr/>
        <a:lstStyle/>
        <a:p>
          <a:endParaRPr lang="sk-SK"/>
        </a:p>
      </dgm:t>
    </dgm:pt>
    <dgm:pt modelId="{9121D2F3-5857-4D60-9A6E-8C81BE278D81}">
      <dgm:prSet phldrT="[Text]" phldr="0" custT="1"/>
      <dgm:spPr/>
      <dgm:t>
        <a:bodyPr/>
        <a:lstStyle/>
        <a:p>
          <a:r>
            <a:rPr lang="sk-SK" sz="1400" b="1" dirty="0"/>
            <a:t>SC 2.1 Zlepšenie  koordinácie sociálnych a zdravotných služieb </a:t>
          </a:r>
          <a:endParaRPr lang="sk-SK" sz="1400" dirty="0"/>
        </a:p>
      </dgm:t>
    </dgm:pt>
    <dgm:pt modelId="{04542D47-F472-4E3D-B4D8-A0094FD9696B}" type="parTrans" cxnId="{3B7724D0-44B8-49CB-BED6-2A2CCAAC8091}">
      <dgm:prSet/>
      <dgm:spPr/>
      <dgm:t>
        <a:bodyPr/>
        <a:lstStyle/>
        <a:p>
          <a:endParaRPr lang="sk-SK"/>
        </a:p>
      </dgm:t>
    </dgm:pt>
    <dgm:pt modelId="{895396A5-497D-4C13-93B2-49C60206E4E2}" type="sibTrans" cxnId="{3B7724D0-44B8-49CB-BED6-2A2CCAAC8091}">
      <dgm:prSet/>
      <dgm:spPr/>
      <dgm:t>
        <a:bodyPr/>
        <a:lstStyle/>
        <a:p>
          <a:endParaRPr lang="sk-SK"/>
        </a:p>
      </dgm:t>
    </dgm:pt>
    <dgm:pt modelId="{DCF3D5B7-7A5D-4122-979E-EBBE42D84DF5}">
      <dgm:prSet phldrT="[Text]" custT="1"/>
      <dgm:spPr/>
      <dgm:t>
        <a:bodyPr/>
        <a:lstStyle/>
        <a:p>
          <a:r>
            <a:rPr lang="sk-SK" sz="1200" b="1" dirty="0"/>
            <a:t>Špecifický cieľ 2.1.1 </a:t>
          </a:r>
        </a:p>
        <a:p>
          <a:r>
            <a:rPr lang="sk-SK" sz="1200" b="0" dirty="0"/>
            <a:t>Rozvoj systému koordinácie sociálnych a zdravotných služieb na regionálnej a lokálnej úrovni. </a:t>
          </a:r>
        </a:p>
      </dgm:t>
    </dgm:pt>
    <dgm:pt modelId="{011A6847-B327-4550-B970-69C3BABA97C2}" type="parTrans" cxnId="{4F52EBE9-98A8-4161-9E48-9E6DB433F4A6}">
      <dgm:prSet/>
      <dgm:spPr/>
      <dgm:t>
        <a:bodyPr/>
        <a:lstStyle/>
        <a:p>
          <a:endParaRPr lang="sk-SK"/>
        </a:p>
      </dgm:t>
    </dgm:pt>
    <dgm:pt modelId="{A992DE34-F552-4E79-A7FA-2B6E45206DD3}" type="sibTrans" cxnId="{4F52EBE9-98A8-4161-9E48-9E6DB433F4A6}">
      <dgm:prSet/>
      <dgm:spPr/>
      <dgm:t>
        <a:bodyPr/>
        <a:lstStyle/>
        <a:p>
          <a:endParaRPr lang="sk-SK"/>
        </a:p>
      </dgm:t>
    </dgm:pt>
    <dgm:pt modelId="{6C8CE5CF-2E76-4E2A-AE6B-E3E5A1F486E6}">
      <dgm:prSet phldrT="[Text]" custT="1"/>
      <dgm:spPr/>
      <dgm:t>
        <a:bodyPr/>
        <a:lstStyle/>
        <a:p>
          <a:r>
            <a:rPr lang="sk-SK" sz="1200" b="1" dirty="0"/>
            <a:t>Špecifický cieľ 2.1.2 </a:t>
          </a:r>
        </a:p>
        <a:p>
          <a:r>
            <a:rPr lang="sk-SK" sz="1200" b="0" dirty="0"/>
            <a:t>Zavedenie koordinovaného plánovania a riadenia dlhodobej sociálno-zdravotnej starostlivosti podľa individuálnych potrieb osoby</a:t>
          </a:r>
          <a:r>
            <a:rPr lang="sk-SK" sz="1200" b="1" dirty="0"/>
            <a:t>.</a:t>
          </a:r>
        </a:p>
      </dgm:t>
    </dgm:pt>
    <dgm:pt modelId="{0321540E-A10A-4B57-AF2F-01964EEB8FCF}" type="parTrans" cxnId="{B78D7992-49B9-4FFD-8C8C-D53BDD78BD61}">
      <dgm:prSet/>
      <dgm:spPr/>
      <dgm:t>
        <a:bodyPr/>
        <a:lstStyle/>
        <a:p>
          <a:endParaRPr lang="sk-SK"/>
        </a:p>
      </dgm:t>
    </dgm:pt>
    <dgm:pt modelId="{BEB953E0-63F9-49C4-8D90-24B93B5E2A08}" type="sibTrans" cxnId="{B78D7992-49B9-4FFD-8C8C-D53BDD78BD61}">
      <dgm:prSet/>
      <dgm:spPr/>
      <dgm:t>
        <a:bodyPr/>
        <a:lstStyle/>
        <a:p>
          <a:endParaRPr lang="sk-SK"/>
        </a:p>
      </dgm:t>
    </dgm:pt>
    <dgm:pt modelId="{3429C134-855A-4457-8EBF-B38E1851B5FF}">
      <dgm:prSet phldrT="[Text]" custT="1"/>
      <dgm:spPr/>
      <dgm:t>
        <a:bodyPr/>
        <a:lstStyle/>
        <a:p>
          <a:r>
            <a:rPr lang="sk-SK" sz="1400" b="1" dirty="0"/>
            <a:t>SC 2.2 Podpora  multidisciplinárnej spolupráce pri poskytovaní dlhodobej starostlivosti.  </a:t>
          </a:r>
          <a:endParaRPr lang="sk-SK" sz="1400" dirty="0"/>
        </a:p>
      </dgm:t>
    </dgm:pt>
    <dgm:pt modelId="{BD1549F9-075C-4F91-BE2A-7FCAD4C769B8}" type="parTrans" cxnId="{07C4955D-4741-43AB-886F-65EC892D6E30}">
      <dgm:prSet/>
      <dgm:spPr/>
      <dgm:t>
        <a:bodyPr/>
        <a:lstStyle/>
        <a:p>
          <a:endParaRPr lang="sk-SK"/>
        </a:p>
      </dgm:t>
    </dgm:pt>
    <dgm:pt modelId="{6C707614-609E-45B8-B508-F2FEA342A8F3}" type="sibTrans" cxnId="{07C4955D-4741-43AB-886F-65EC892D6E30}">
      <dgm:prSet/>
      <dgm:spPr/>
      <dgm:t>
        <a:bodyPr/>
        <a:lstStyle/>
        <a:p>
          <a:endParaRPr lang="sk-SK"/>
        </a:p>
      </dgm:t>
    </dgm:pt>
    <dgm:pt modelId="{58D335FD-16C3-475A-9FAA-8829160EBB74}">
      <dgm:prSet phldrT="[Text]" custT="1"/>
      <dgm:spPr/>
      <dgm:t>
        <a:bodyPr/>
        <a:lstStyle/>
        <a:p>
          <a:r>
            <a:rPr lang="sk-SK" sz="1200" b="1" dirty="0"/>
            <a:t>Špecifický cieľ 2.2.1 </a:t>
          </a:r>
        </a:p>
        <a:p>
          <a:r>
            <a:rPr lang="sk-SK" sz="1200" b="0" dirty="0"/>
            <a:t>Rozvoj multidisciplinárnych tímov pri poskytovaní dlhodobej sociálno-zdravotnej starostlivosti</a:t>
          </a:r>
          <a:r>
            <a:rPr lang="sk-SK" sz="1200" b="1" dirty="0"/>
            <a:t>. </a:t>
          </a:r>
          <a:endParaRPr lang="sk-SK" sz="1200" dirty="0"/>
        </a:p>
      </dgm:t>
    </dgm:pt>
    <dgm:pt modelId="{3ED56CA3-3EF5-4827-B896-F23C63ACF258}" type="parTrans" cxnId="{8E20821D-5EEC-48DD-99C7-DB321DD09BD5}">
      <dgm:prSet/>
      <dgm:spPr/>
      <dgm:t>
        <a:bodyPr/>
        <a:lstStyle/>
        <a:p>
          <a:endParaRPr lang="sk-SK"/>
        </a:p>
      </dgm:t>
    </dgm:pt>
    <dgm:pt modelId="{59FC47A6-91E5-4362-BD64-376E06EA0FA4}" type="sibTrans" cxnId="{8E20821D-5EEC-48DD-99C7-DB321DD09BD5}">
      <dgm:prSet/>
      <dgm:spPr/>
      <dgm:t>
        <a:bodyPr/>
        <a:lstStyle/>
        <a:p>
          <a:endParaRPr lang="sk-SK"/>
        </a:p>
      </dgm:t>
    </dgm:pt>
    <dgm:pt modelId="{C7EDB868-B79B-4192-B87E-71A12ADD8F62}">
      <dgm:prSet phldrT="[Text]" custT="1"/>
      <dgm:spPr/>
      <dgm:t>
        <a:bodyPr/>
        <a:lstStyle/>
        <a:p>
          <a:r>
            <a:rPr lang="sk-SK" sz="1200" b="1" dirty="0"/>
            <a:t>Špecifický cieľ 2.2.2 </a:t>
          </a:r>
        </a:p>
        <a:p>
          <a:r>
            <a:rPr lang="sk-SK" sz="1200" b="0" dirty="0"/>
            <a:t>Posilnenie spoločného plánovania a hodnotenia potrieb osoby v rámci multidisciplinárnej spolupráce </a:t>
          </a:r>
        </a:p>
      </dgm:t>
    </dgm:pt>
    <dgm:pt modelId="{69387CE7-F582-4720-AA13-FE03C69E126E}" type="parTrans" cxnId="{D2EC9EF8-22B4-4A9C-81F9-7EB35E95D489}">
      <dgm:prSet/>
      <dgm:spPr/>
      <dgm:t>
        <a:bodyPr/>
        <a:lstStyle/>
        <a:p>
          <a:endParaRPr lang="sk-SK"/>
        </a:p>
      </dgm:t>
    </dgm:pt>
    <dgm:pt modelId="{1F85D626-EE6C-4C0D-BAE4-7B127BFD46A6}" type="sibTrans" cxnId="{D2EC9EF8-22B4-4A9C-81F9-7EB35E95D489}">
      <dgm:prSet/>
      <dgm:spPr/>
      <dgm:t>
        <a:bodyPr/>
        <a:lstStyle/>
        <a:p>
          <a:endParaRPr lang="sk-SK"/>
        </a:p>
      </dgm:t>
    </dgm:pt>
    <dgm:pt modelId="{1EF49E57-123D-4B5A-8AF8-5819089BB9C4}">
      <dgm:prSet phldrT="[Text]" custT="1"/>
      <dgm:spPr/>
      <dgm:t>
        <a:bodyPr/>
        <a:lstStyle/>
        <a:p>
          <a:r>
            <a:rPr lang="sk-SK" sz="1400" b="1" dirty="0"/>
            <a:t>SC 2.3 Vytvorenie podmienok pre koordinované plánovanie kapacít sociálnych a zdravotných služieb </a:t>
          </a:r>
          <a:endParaRPr lang="sk-SK" sz="1400" dirty="0"/>
        </a:p>
      </dgm:t>
    </dgm:pt>
    <dgm:pt modelId="{8A2BE8E3-1200-47CD-A3ED-8703738C95F4}" type="parTrans" cxnId="{8044426E-0CB7-4D3C-84FA-63FBC789F187}">
      <dgm:prSet/>
      <dgm:spPr/>
      <dgm:t>
        <a:bodyPr/>
        <a:lstStyle/>
        <a:p>
          <a:endParaRPr lang="sk-SK"/>
        </a:p>
      </dgm:t>
    </dgm:pt>
    <dgm:pt modelId="{CDE55760-35DB-4B11-9CFE-1352D0A35D60}" type="sibTrans" cxnId="{8044426E-0CB7-4D3C-84FA-63FBC789F187}">
      <dgm:prSet/>
      <dgm:spPr/>
      <dgm:t>
        <a:bodyPr/>
        <a:lstStyle/>
        <a:p>
          <a:endParaRPr lang="sk-SK"/>
        </a:p>
      </dgm:t>
    </dgm:pt>
    <dgm:pt modelId="{84200070-FA24-4A5D-BBAA-A57706B3684C}">
      <dgm:prSet phldrT="[Text]" custT="1"/>
      <dgm:spPr/>
      <dgm:t>
        <a:bodyPr/>
        <a:lstStyle/>
        <a:p>
          <a:r>
            <a:rPr lang="sk-SK" sz="1200" b="1" dirty="0"/>
            <a:t>Špecifický cieľ 2.1.3 </a:t>
          </a:r>
        </a:p>
        <a:p>
          <a:r>
            <a:rPr lang="sk-SK" sz="1200" b="0" dirty="0"/>
            <a:t>Posilnenie kontinuity a nadväznosti sociálnej a zdravotnej starostlivosti medzi jednotlivými úrovňami a poskytovateľmi služieb.</a:t>
          </a:r>
        </a:p>
      </dgm:t>
    </dgm:pt>
    <dgm:pt modelId="{3CF1ECEF-6EF2-4B03-B603-0057130F0594}" type="parTrans" cxnId="{C8560124-FD97-41A8-9471-0C83E00D0343}">
      <dgm:prSet/>
      <dgm:spPr/>
      <dgm:t>
        <a:bodyPr/>
        <a:lstStyle/>
        <a:p>
          <a:endParaRPr lang="sk-SK"/>
        </a:p>
      </dgm:t>
    </dgm:pt>
    <dgm:pt modelId="{0493CA53-8D77-4898-A1BF-B5231EDE1A29}" type="sibTrans" cxnId="{C8560124-FD97-41A8-9471-0C83E00D0343}">
      <dgm:prSet/>
      <dgm:spPr/>
      <dgm:t>
        <a:bodyPr/>
        <a:lstStyle/>
        <a:p>
          <a:endParaRPr lang="sk-SK"/>
        </a:p>
      </dgm:t>
    </dgm:pt>
    <dgm:pt modelId="{D109FD3D-0407-49A7-A840-398ED9CD020F}">
      <dgm:prSet phldrT="[Text]" custT="1"/>
      <dgm:spPr/>
      <dgm:t>
        <a:bodyPr/>
        <a:lstStyle/>
        <a:p>
          <a:r>
            <a:rPr lang="sk-SK" sz="1200" b="1" dirty="0"/>
            <a:t>Špecifický cieľ 2.2.3 </a:t>
          </a:r>
        </a:p>
        <a:p>
          <a:r>
            <a:rPr lang="sk-SK" sz="1200" b="0" dirty="0"/>
            <a:t>Rozvoj odborných kompetencií a metodickej podpory pre multidisciplinárnu spoluprácu </a:t>
          </a:r>
        </a:p>
      </dgm:t>
    </dgm:pt>
    <dgm:pt modelId="{C9003888-D59F-4740-A5F5-42F63EECA689}" type="parTrans" cxnId="{3F1A7E24-A5B9-4501-93E0-D50347B6AEB5}">
      <dgm:prSet/>
      <dgm:spPr/>
      <dgm:t>
        <a:bodyPr/>
        <a:lstStyle/>
        <a:p>
          <a:endParaRPr lang="sk-SK"/>
        </a:p>
      </dgm:t>
    </dgm:pt>
    <dgm:pt modelId="{D49C410A-7A13-48CF-B151-B630B5C53305}" type="sibTrans" cxnId="{3F1A7E24-A5B9-4501-93E0-D50347B6AEB5}">
      <dgm:prSet/>
      <dgm:spPr/>
      <dgm:t>
        <a:bodyPr/>
        <a:lstStyle/>
        <a:p>
          <a:endParaRPr lang="sk-SK"/>
        </a:p>
      </dgm:t>
    </dgm:pt>
    <dgm:pt modelId="{1455804C-768D-4A01-B0D6-B0BFBCDC3888}">
      <dgm:prSet phldrT="[Text]" custT="1"/>
      <dgm:spPr/>
      <dgm:t>
        <a:bodyPr/>
        <a:lstStyle/>
        <a:p>
          <a:r>
            <a:rPr lang="sk-SK" sz="1200" b="1" dirty="0"/>
            <a:t>Špecifický cieľ 2.3.1 </a:t>
          </a:r>
        </a:p>
        <a:p>
          <a:r>
            <a:rPr lang="sk-SK" sz="1200" b="0" dirty="0"/>
            <a:t>Zavedenie koordinovaného plánovania kapacít sociálnych a zdravotných služieb na základe potrieb obyvateľov a demografického vývoja</a:t>
          </a:r>
        </a:p>
      </dgm:t>
    </dgm:pt>
    <dgm:pt modelId="{DE5FE77F-72A3-4EA3-ADA0-4703EF1E6177}" type="parTrans" cxnId="{2D46D7DE-FA0F-46A8-9072-912051D71FB0}">
      <dgm:prSet/>
      <dgm:spPr/>
      <dgm:t>
        <a:bodyPr/>
        <a:lstStyle/>
        <a:p>
          <a:endParaRPr lang="sk-SK"/>
        </a:p>
      </dgm:t>
    </dgm:pt>
    <dgm:pt modelId="{B9780B44-AEDE-41F9-9E8D-D037CEC4A184}" type="sibTrans" cxnId="{2D46D7DE-FA0F-46A8-9072-912051D71FB0}">
      <dgm:prSet/>
      <dgm:spPr/>
      <dgm:t>
        <a:bodyPr/>
        <a:lstStyle/>
        <a:p>
          <a:endParaRPr lang="sk-SK"/>
        </a:p>
      </dgm:t>
    </dgm:pt>
    <dgm:pt modelId="{37F152DF-42B9-4DF5-B59A-5834F5B67014}">
      <dgm:prSet phldrT="[Text]" custT="1"/>
      <dgm:spPr/>
      <dgm:t>
        <a:bodyPr/>
        <a:lstStyle/>
        <a:p>
          <a:r>
            <a:rPr lang="sk-SK" sz="1200" b="1" dirty="0"/>
            <a:t>Špecifický cieľ 2.3.2  </a:t>
          </a:r>
        </a:p>
        <a:p>
          <a:r>
            <a:rPr lang="sk-SK" sz="1200" b="0" dirty="0"/>
            <a:t>Rozvoj dátovej a analytickej podpory pre plánovanie kapacít dlhodobej sociálno-zdravotnej starostlivosti</a:t>
          </a:r>
          <a:r>
            <a:rPr lang="sk-SK" sz="1200" b="1" dirty="0"/>
            <a:t>.</a:t>
          </a:r>
          <a:endParaRPr lang="sk-SK" sz="1200" dirty="0"/>
        </a:p>
      </dgm:t>
    </dgm:pt>
    <dgm:pt modelId="{109C1BFD-00A5-46BC-84CD-E586DC168E5F}" type="parTrans" cxnId="{83938DC8-79BA-49E9-87DE-AC1A1A37BEA2}">
      <dgm:prSet/>
      <dgm:spPr/>
      <dgm:t>
        <a:bodyPr/>
        <a:lstStyle/>
        <a:p>
          <a:endParaRPr lang="sk-SK"/>
        </a:p>
      </dgm:t>
    </dgm:pt>
    <dgm:pt modelId="{9AC670C6-DD0E-4ADB-82FC-2D856EBA0682}" type="sibTrans" cxnId="{83938DC8-79BA-49E9-87DE-AC1A1A37BEA2}">
      <dgm:prSet/>
      <dgm:spPr/>
      <dgm:t>
        <a:bodyPr/>
        <a:lstStyle/>
        <a:p>
          <a:endParaRPr lang="sk-SK"/>
        </a:p>
      </dgm:t>
    </dgm:pt>
    <dgm:pt modelId="{68FBC7D3-EB97-4129-9D58-D7C2B83D7AF9}" type="pres">
      <dgm:prSet presAssocID="{80EB0A89-8706-4BC8-969F-20173657CDD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6223A7D-6BC2-465F-8F40-F7330AE98F58}" type="pres">
      <dgm:prSet presAssocID="{9121D2F3-5857-4D60-9A6E-8C81BE278D81}" presName="root" presStyleCnt="0"/>
      <dgm:spPr/>
    </dgm:pt>
    <dgm:pt modelId="{B3F4873B-7138-4A4F-A557-1660D6D52C6B}" type="pres">
      <dgm:prSet presAssocID="{9121D2F3-5857-4D60-9A6E-8C81BE278D81}" presName="rootComposite" presStyleCnt="0"/>
      <dgm:spPr/>
    </dgm:pt>
    <dgm:pt modelId="{E44A39EE-10AE-4FC4-B9FE-820F2B79737E}" type="pres">
      <dgm:prSet presAssocID="{9121D2F3-5857-4D60-9A6E-8C81BE278D81}" presName="rootText" presStyleLbl="node1" presStyleIdx="0" presStyleCnt="3" custScaleX="223573" custLinFactNeighborX="1459" custLinFactNeighborY="-3852"/>
      <dgm:spPr/>
    </dgm:pt>
    <dgm:pt modelId="{3946B3CE-F3B1-48CB-B34C-8002E2FF93C5}" type="pres">
      <dgm:prSet presAssocID="{9121D2F3-5857-4D60-9A6E-8C81BE278D81}" presName="rootConnector" presStyleLbl="node1" presStyleIdx="0" presStyleCnt="3"/>
      <dgm:spPr/>
    </dgm:pt>
    <dgm:pt modelId="{FD439BF6-E025-4DD4-8F7E-94468ED52E96}" type="pres">
      <dgm:prSet presAssocID="{9121D2F3-5857-4D60-9A6E-8C81BE278D81}" presName="childShape" presStyleCnt="0"/>
      <dgm:spPr/>
    </dgm:pt>
    <dgm:pt modelId="{F4C9A672-6EFC-4878-944A-7BE6195E2032}" type="pres">
      <dgm:prSet presAssocID="{011A6847-B327-4550-B970-69C3BABA97C2}" presName="Name13" presStyleLbl="parChTrans1D2" presStyleIdx="0" presStyleCnt="8"/>
      <dgm:spPr/>
    </dgm:pt>
    <dgm:pt modelId="{ED0885F8-58D4-4C70-9630-BB4FE9CB1F76}" type="pres">
      <dgm:prSet presAssocID="{DCF3D5B7-7A5D-4122-979E-EBBE42D84DF5}" presName="childText" presStyleLbl="bgAcc1" presStyleIdx="0" presStyleCnt="8" custScaleX="262613">
        <dgm:presLayoutVars>
          <dgm:bulletEnabled val="1"/>
        </dgm:presLayoutVars>
      </dgm:prSet>
      <dgm:spPr/>
    </dgm:pt>
    <dgm:pt modelId="{6051AD6E-1693-4BE3-91F8-9CF4E41B8353}" type="pres">
      <dgm:prSet presAssocID="{0321540E-A10A-4B57-AF2F-01964EEB8FCF}" presName="Name13" presStyleLbl="parChTrans1D2" presStyleIdx="1" presStyleCnt="8"/>
      <dgm:spPr/>
    </dgm:pt>
    <dgm:pt modelId="{F74D3D17-235E-46E2-80C9-9A0B14362B28}" type="pres">
      <dgm:prSet presAssocID="{6C8CE5CF-2E76-4E2A-AE6B-E3E5A1F486E6}" presName="childText" presStyleLbl="bgAcc1" presStyleIdx="1" presStyleCnt="8" custScaleX="253545" custLinFactNeighborX="4035" custLinFactNeighborY="1700">
        <dgm:presLayoutVars>
          <dgm:bulletEnabled val="1"/>
        </dgm:presLayoutVars>
      </dgm:prSet>
      <dgm:spPr/>
    </dgm:pt>
    <dgm:pt modelId="{0E8A222B-C509-4BCC-B341-43D0E6AEDBE1}" type="pres">
      <dgm:prSet presAssocID="{3CF1ECEF-6EF2-4B03-B603-0057130F0594}" presName="Name13" presStyleLbl="parChTrans1D2" presStyleIdx="2" presStyleCnt="8"/>
      <dgm:spPr/>
    </dgm:pt>
    <dgm:pt modelId="{799BB37B-2EAE-464B-A60E-CBEEC36770D3}" type="pres">
      <dgm:prSet presAssocID="{84200070-FA24-4A5D-BBAA-A57706B3684C}" presName="childText" presStyleLbl="bgAcc1" presStyleIdx="2" presStyleCnt="8" custScaleX="260050">
        <dgm:presLayoutVars>
          <dgm:bulletEnabled val="1"/>
        </dgm:presLayoutVars>
      </dgm:prSet>
      <dgm:spPr/>
    </dgm:pt>
    <dgm:pt modelId="{07F5762C-93A0-40C5-B9D0-C31296099DC0}" type="pres">
      <dgm:prSet presAssocID="{3429C134-855A-4457-8EBF-B38E1851B5FF}" presName="root" presStyleCnt="0"/>
      <dgm:spPr/>
    </dgm:pt>
    <dgm:pt modelId="{7CC741D0-721E-499E-B947-FA528AA9A461}" type="pres">
      <dgm:prSet presAssocID="{3429C134-855A-4457-8EBF-B38E1851B5FF}" presName="rootComposite" presStyleCnt="0"/>
      <dgm:spPr/>
    </dgm:pt>
    <dgm:pt modelId="{CB4124D2-ABDE-46C5-9CFD-C0422C761A89}" type="pres">
      <dgm:prSet presAssocID="{3429C134-855A-4457-8EBF-B38E1851B5FF}" presName="rootText" presStyleLbl="node1" presStyleIdx="1" presStyleCnt="3" custScaleX="206466"/>
      <dgm:spPr/>
    </dgm:pt>
    <dgm:pt modelId="{E07C2D63-8CE1-4541-91BD-6FC38E2AF47C}" type="pres">
      <dgm:prSet presAssocID="{3429C134-855A-4457-8EBF-B38E1851B5FF}" presName="rootConnector" presStyleLbl="node1" presStyleIdx="1" presStyleCnt="3"/>
      <dgm:spPr/>
    </dgm:pt>
    <dgm:pt modelId="{AA854BBD-D820-41D7-ABB5-566EDA32B801}" type="pres">
      <dgm:prSet presAssocID="{3429C134-855A-4457-8EBF-B38E1851B5FF}" presName="childShape" presStyleCnt="0"/>
      <dgm:spPr/>
    </dgm:pt>
    <dgm:pt modelId="{9E94DEFF-3944-4586-A713-DCBCAD1D062B}" type="pres">
      <dgm:prSet presAssocID="{3ED56CA3-3EF5-4827-B896-F23C63ACF258}" presName="Name13" presStyleLbl="parChTrans1D2" presStyleIdx="3" presStyleCnt="8"/>
      <dgm:spPr/>
    </dgm:pt>
    <dgm:pt modelId="{38C8F139-6065-4717-85B0-0795A2600757}" type="pres">
      <dgm:prSet presAssocID="{58D335FD-16C3-475A-9FAA-8829160EBB74}" presName="childText" presStyleLbl="bgAcc1" presStyleIdx="3" presStyleCnt="8" custScaleX="222571" custLinFactNeighborX="2735" custLinFactNeighborY="7941">
        <dgm:presLayoutVars>
          <dgm:bulletEnabled val="1"/>
        </dgm:presLayoutVars>
      </dgm:prSet>
      <dgm:spPr/>
    </dgm:pt>
    <dgm:pt modelId="{32BE499C-AC46-46E2-81A2-CDB79721C6D6}" type="pres">
      <dgm:prSet presAssocID="{69387CE7-F582-4720-AA13-FE03C69E126E}" presName="Name13" presStyleLbl="parChTrans1D2" presStyleIdx="4" presStyleCnt="8"/>
      <dgm:spPr/>
    </dgm:pt>
    <dgm:pt modelId="{00A63C23-324A-4DE4-A411-7290F5E5B67E}" type="pres">
      <dgm:prSet presAssocID="{C7EDB868-B79B-4192-B87E-71A12ADD8F62}" presName="childText" presStyleLbl="bgAcc1" presStyleIdx="4" presStyleCnt="8" custScaleX="224393">
        <dgm:presLayoutVars>
          <dgm:bulletEnabled val="1"/>
        </dgm:presLayoutVars>
      </dgm:prSet>
      <dgm:spPr/>
    </dgm:pt>
    <dgm:pt modelId="{257C6245-58DD-4F81-AD0F-A7A0BEC6DD68}" type="pres">
      <dgm:prSet presAssocID="{C9003888-D59F-4740-A5F5-42F63EECA689}" presName="Name13" presStyleLbl="parChTrans1D2" presStyleIdx="5" presStyleCnt="8"/>
      <dgm:spPr/>
    </dgm:pt>
    <dgm:pt modelId="{517C05FF-C5CB-47DB-98B8-5E839F35AC92}" type="pres">
      <dgm:prSet presAssocID="{D109FD3D-0407-49A7-A840-398ED9CD020F}" presName="childText" presStyleLbl="bgAcc1" presStyleIdx="5" presStyleCnt="8" custScaleX="247982" custScaleY="111836" custLinFactNeighborX="-2636" custLinFactNeighborY="-2437">
        <dgm:presLayoutVars>
          <dgm:bulletEnabled val="1"/>
        </dgm:presLayoutVars>
      </dgm:prSet>
      <dgm:spPr/>
    </dgm:pt>
    <dgm:pt modelId="{8804F636-83F9-4189-B781-15B066145B76}" type="pres">
      <dgm:prSet presAssocID="{1EF49E57-123D-4B5A-8AF8-5819089BB9C4}" presName="root" presStyleCnt="0"/>
      <dgm:spPr/>
    </dgm:pt>
    <dgm:pt modelId="{262A9A00-0C96-4F1B-AD53-1A79FBAB67DB}" type="pres">
      <dgm:prSet presAssocID="{1EF49E57-123D-4B5A-8AF8-5819089BB9C4}" presName="rootComposite" presStyleCnt="0"/>
      <dgm:spPr/>
    </dgm:pt>
    <dgm:pt modelId="{D83A00F8-5B3A-45E3-B9AF-74C4033CC928}" type="pres">
      <dgm:prSet presAssocID="{1EF49E57-123D-4B5A-8AF8-5819089BB9C4}" presName="rootText" presStyleLbl="node1" presStyleIdx="2" presStyleCnt="3" custScaleX="181494"/>
      <dgm:spPr/>
    </dgm:pt>
    <dgm:pt modelId="{4224299E-5CAB-49E6-BC82-73BAE5909F2D}" type="pres">
      <dgm:prSet presAssocID="{1EF49E57-123D-4B5A-8AF8-5819089BB9C4}" presName="rootConnector" presStyleLbl="node1" presStyleIdx="2" presStyleCnt="3"/>
      <dgm:spPr/>
    </dgm:pt>
    <dgm:pt modelId="{930FE151-FBA1-49B0-A2FD-D1272F9D2CBE}" type="pres">
      <dgm:prSet presAssocID="{1EF49E57-123D-4B5A-8AF8-5819089BB9C4}" presName="childShape" presStyleCnt="0"/>
      <dgm:spPr/>
    </dgm:pt>
    <dgm:pt modelId="{27BCB11F-2A4F-470A-B583-977694631617}" type="pres">
      <dgm:prSet presAssocID="{DE5FE77F-72A3-4EA3-ADA0-4703EF1E6177}" presName="Name13" presStyleLbl="parChTrans1D2" presStyleIdx="6" presStyleCnt="8"/>
      <dgm:spPr/>
    </dgm:pt>
    <dgm:pt modelId="{5203489C-35EC-4175-BD49-EC30978E6A24}" type="pres">
      <dgm:prSet presAssocID="{1455804C-768D-4A01-B0D6-B0BFBCDC3888}" presName="childText" presStyleLbl="bgAcc1" presStyleIdx="6" presStyleCnt="8" custScaleX="197026" custScaleY="123581" custLinFactNeighborX="2735" custLinFactNeighborY="7941">
        <dgm:presLayoutVars>
          <dgm:bulletEnabled val="1"/>
        </dgm:presLayoutVars>
      </dgm:prSet>
      <dgm:spPr/>
    </dgm:pt>
    <dgm:pt modelId="{74673FD6-5781-4B7A-BFA6-7223A938641C}" type="pres">
      <dgm:prSet presAssocID="{109C1BFD-00A5-46BC-84CD-E586DC168E5F}" presName="Name13" presStyleLbl="parChTrans1D2" presStyleIdx="7" presStyleCnt="8"/>
      <dgm:spPr/>
    </dgm:pt>
    <dgm:pt modelId="{AA038CFE-3396-48B4-AFFC-0A979F99644A}" type="pres">
      <dgm:prSet presAssocID="{37F152DF-42B9-4DF5-B59A-5834F5B67014}" presName="childText" presStyleLbl="bgAcc1" presStyleIdx="7" presStyleCnt="8" custScaleX="190358" custLinFactNeighborX="-879" custLinFactNeighborY="4217">
        <dgm:presLayoutVars>
          <dgm:bulletEnabled val="1"/>
        </dgm:presLayoutVars>
      </dgm:prSet>
      <dgm:spPr/>
    </dgm:pt>
  </dgm:ptLst>
  <dgm:cxnLst>
    <dgm:cxn modelId="{6051C20D-9631-4D45-AF92-55A54A52C1ED}" type="presOf" srcId="{011A6847-B327-4550-B970-69C3BABA97C2}" destId="{F4C9A672-6EFC-4878-944A-7BE6195E2032}" srcOrd="0" destOrd="0" presId="urn:microsoft.com/office/officeart/2005/8/layout/hierarchy3"/>
    <dgm:cxn modelId="{461C9711-1147-466C-BEE7-3D335C1E577A}" type="presOf" srcId="{1EF49E57-123D-4B5A-8AF8-5819089BB9C4}" destId="{D83A00F8-5B3A-45E3-B9AF-74C4033CC928}" srcOrd="0" destOrd="0" presId="urn:microsoft.com/office/officeart/2005/8/layout/hierarchy3"/>
    <dgm:cxn modelId="{7DC86416-C5CB-419E-8C8A-070BA7B78B9D}" type="presOf" srcId="{DE5FE77F-72A3-4EA3-ADA0-4703EF1E6177}" destId="{27BCB11F-2A4F-470A-B583-977694631617}" srcOrd="0" destOrd="0" presId="urn:microsoft.com/office/officeart/2005/8/layout/hierarchy3"/>
    <dgm:cxn modelId="{8E20821D-5EEC-48DD-99C7-DB321DD09BD5}" srcId="{3429C134-855A-4457-8EBF-B38E1851B5FF}" destId="{58D335FD-16C3-475A-9FAA-8829160EBB74}" srcOrd="0" destOrd="0" parTransId="{3ED56CA3-3EF5-4827-B896-F23C63ACF258}" sibTransId="{59FC47A6-91E5-4362-BD64-376E06EA0FA4}"/>
    <dgm:cxn modelId="{C8560124-FD97-41A8-9471-0C83E00D0343}" srcId="{9121D2F3-5857-4D60-9A6E-8C81BE278D81}" destId="{84200070-FA24-4A5D-BBAA-A57706B3684C}" srcOrd="2" destOrd="0" parTransId="{3CF1ECEF-6EF2-4B03-B603-0057130F0594}" sibTransId="{0493CA53-8D77-4898-A1BF-B5231EDE1A29}"/>
    <dgm:cxn modelId="{3F1A7E24-A5B9-4501-93E0-D50347B6AEB5}" srcId="{3429C134-855A-4457-8EBF-B38E1851B5FF}" destId="{D109FD3D-0407-49A7-A840-398ED9CD020F}" srcOrd="2" destOrd="0" parTransId="{C9003888-D59F-4740-A5F5-42F63EECA689}" sibTransId="{D49C410A-7A13-48CF-B151-B630B5C53305}"/>
    <dgm:cxn modelId="{9DDE5534-4B5D-44F1-8DF4-63EED06CB85D}" type="presOf" srcId="{D109FD3D-0407-49A7-A840-398ED9CD020F}" destId="{517C05FF-C5CB-47DB-98B8-5E839F35AC92}" srcOrd="0" destOrd="0" presId="urn:microsoft.com/office/officeart/2005/8/layout/hierarchy3"/>
    <dgm:cxn modelId="{5746543C-5AFC-44D0-8DD8-3FB6C2A981F6}" type="presOf" srcId="{3429C134-855A-4457-8EBF-B38E1851B5FF}" destId="{E07C2D63-8CE1-4541-91BD-6FC38E2AF47C}" srcOrd="1" destOrd="0" presId="urn:microsoft.com/office/officeart/2005/8/layout/hierarchy3"/>
    <dgm:cxn modelId="{939AE33E-C12F-4C4F-90CB-610E0BE9278B}" type="presOf" srcId="{9121D2F3-5857-4D60-9A6E-8C81BE278D81}" destId="{E44A39EE-10AE-4FC4-B9FE-820F2B79737E}" srcOrd="0" destOrd="0" presId="urn:microsoft.com/office/officeart/2005/8/layout/hierarchy3"/>
    <dgm:cxn modelId="{07C4955D-4741-43AB-886F-65EC892D6E30}" srcId="{80EB0A89-8706-4BC8-969F-20173657CDD1}" destId="{3429C134-855A-4457-8EBF-B38E1851B5FF}" srcOrd="1" destOrd="0" parTransId="{BD1549F9-075C-4F91-BE2A-7FCAD4C769B8}" sibTransId="{6C707614-609E-45B8-B508-F2FEA342A8F3}"/>
    <dgm:cxn modelId="{38B92E61-CB49-47C8-9C8E-4892DE22360E}" type="presOf" srcId="{69387CE7-F582-4720-AA13-FE03C69E126E}" destId="{32BE499C-AC46-46E2-81A2-CDB79721C6D6}" srcOrd="0" destOrd="0" presId="urn:microsoft.com/office/officeart/2005/8/layout/hierarchy3"/>
    <dgm:cxn modelId="{EF386841-98DF-4C4C-A06E-DC4C0C2806BD}" type="presOf" srcId="{3CF1ECEF-6EF2-4B03-B603-0057130F0594}" destId="{0E8A222B-C509-4BCC-B341-43D0E6AEDBE1}" srcOrd="0" destOrd="0" presId="urn:microsoft.com/office/officeart/2005/8/layout/hierarchy3"/>
    <dgm:cxn modelId="{8044426E-0CB7-4D3C-84FA-63FBC789F187}" srcId="{80EB0A89-8706-4BC8-969F-20173657CDD1}" destId="{1EF49E57-123D-4B5A-8AF8-5819089BB9C4}" srcOrd="2" destOrd="0" parTransId="{8A2BE8E3-1200-47CD-A3ED-8703738C95F4}" sibTransId="{CDE55760-35DB-4B11-9CFE-1352D0A35D60}"/>
    <dgm:cxn modelId="{54A62F6F-9AC4-4479-8F2C-6375269BB141}" type="presOf" srcId="{1455804C-768D-4A01-B0D6-B0BFBCDC3888}" destId="{5203489C-35EC-4175-BD49-EC30978E6A24}" srcOrd="0" destOrd="0" presId="urn:microsoft.com/office/officeart/2005/8/layout/hierarchy3"/>
    <dgm:cxn modelId="{16E01C50-6A0F-4BE6-B09E-F7846CCE675B}" type="presOf" srcId="{37F152DF-42B9-4DF5-B59A-5834F5B67014}" destId="{AA038CFE-3396-48B4-AFFC-0A979F99644A}" srcOrd="0" destOrd="0" presId="urn:microsoft.com/office/officeart/2005/8/layout/hierarchy3"/>
    <dgm:cxn modelId="{83A83273-380C-4EDB-9A0D-2CBCED57FE94}" type="presOf" srcId="{84200070-FA24-4A5D-BBAA-A57706B3684C}" destId="{799BB37B-2EAE-464B-A60E-CBEEC36770D3}" srcOrd="0" destOrd="0" presId="urn:microsoft.com/office/officeart/2005/8/layout/hierarchy3"/>
    <dgm:cxn modelId="{53E98A7B-8A6A-40DD-95A2-7385E4EB47BC}" type="presOf" srcId="{3429C134-855A-4457-8EBF-B38E1851B5FF}" destId="{CB4124D2-ABDE-46C5-9CFD-C0422C761A89}" srcOrd="0" destOrd="0" presId="urn:microsoft.com/office/officeart/2005/8/layout/hierarchy3"/>
    <dgm:cxn modelId="{B78D7992-49B9-4FFD-8C8C-D53BDD78BD61}" srcId="{9121D2F3-5857-4D60-9A6E-8C81BE278D81}" destId="{6C8CE5CF-2E76-4E2A-AE6B-E3E5A1F486E6}" srcOrd="1" destOrd="0" parTransId="{0321540E-A10A-4B57-AF2F-01964EEB8FCF}" sibTransId="{BEB953E0-63F9-49C4-8D90-24B93B5E2A08}"/>
    <dgm:cxn modelId="{4C7DC0A9-022A-4D8E-80C4-AB24CC01FE78}" type="presOf" srcId="{C7EDB868-B79B-4192-B87E-71A12ADD8F62}" destId="{00A63C23-324A-4DE4-A411-7290F5E5B67E}" srcOrd="0" destOrd="0" presId="urn:microsoft.com/office/officeart/2005/8/layout/hierarchy3"/>
    <dgm:cxn modelId="{622DBDAA-7F47-4D7B-94DA-CAE852149E72}" type="presOf" srcId="{6C8CE5CF-2E76-4E2A-AE6B-E3E5A1F486E6}" destId="{F74D3D17-235E-46E2-80C9-9A0B14362B28}" srcOrd="0" destOrd="0" presId="urn:microsoft.com/office/officeart/2005/8/layout/hierarchy3"/>
    <dgm:cxn modelId="{C62F89BE-1C70-4898-9C5D-3632A85EDEFA}" type="presOf" srcId="{C9003888-D59F-4740-A5F5-42F63EECA689}" destId="{257C6245-58DD-4F81-AD0F-A7A0BEC6DD68}" srcOrd="0" destOrd="0" presId="urn:microsoft.com/office/officeart/2005/8/layout/hierarchy3"/>
    <dgm:cxn modelId="{AB4D48C8-3446-4FF9-A87B-276FDBC798A1}" type="presOf" srcId="{58D335FD-16C3-475A-9FAA-8829160EBB74}" destId="{38C8F139-6065-4717-85B0-0795A2600757}" srcOrd="0" destOrd="0" presId="urn:microsoft.com/office/officeart/2005/8/layout/hierarchy3"/>
    <dgm:cxn modelId="{83938DC8-79BA-49E9-87DE-AC1A1A37BEA2}" srcId="{1EF49E57-123D-4B5A-8AF8-5819089BB9C4}" destId="{37F152DF-42B9-4DF5-B59A-5834F5B67014}" srcOrd="1" destOrd="0" parTransId="{109C1BFD-00A5-46BC-84CD-E586DC168E5F}" sibTransId="{9AC670C6-DD0E-4ADB-82FC-2D856EBA0682}"/>
    <dgm:cxn modelId="{DE7028CE-1F3A-420B-AA04-617F3DABE5A1}" type="presOf" srcId="{1EF49E57-123D-4B5A-8AF8-5819089BB9C4}" destId="{4224299E-5CAB-49E6-BC82-73BAE5909F2D}" srcOrd="1" destOrd="0" presId="urn:microsoft.com/office/officeart/2005/8/layout/hierarchy3"/>
    <dgm:cxn modelId="{3B7724D0-44B8-49CB-BED6-2A2CCAAC8091}" srcId="{80EB0A89-8706-4BC8-969F-20173657CDD1}" destId="{9121D2F3-5857-4D60-9A6E-8C81BE278D81}" srcOrd="0" destOrd="0" parTransId="{04542D47-F472-4E3D-B4D8-A0094FD9696B}" sibTransId="{895396A5-497D-4C13-93B2-49C60206E4E2}"/>
    <dgm:cxn modelId="{2CDA0BD9-B47F-4349-833C-16DFFE52031E}" type="presOf" srcId="{109C1BFD-00A5-46BC-84CD-E586DC168E5F}" destId="{74673FD6-5781-4B7A-BFA6-7223A938641C}" srcOrd="0" destOrd="0" presId="urn:microsoft.com/office/officeart/2005/8/layout/hierarchy3"/>
    <dgm:cxn modelId="{388A89DC-8433-41E4-BD40-004BFAF86085}" type="presOf" srcId="{0321540E-A10A-4B57-AF2F-01964EEB8FCF}" destId="{6051AD6E-1693-4BE3-91F8-9CF4E41B8353}" srcOrd="0" destOrd="0" presId="urn:microsoft.com/office/officeart/2005/8/layout/hierarchy3"/>
    <dgm:cxn modelId="{59B2C4DC-C862-4D6C-BB27-CDD47BBBB4AB}" type="presOf" srcId="{3ED56CA3-3EF5-4827-B896-F23C63ACF258}" destId="{9E94DEFF-3944-4586-A713-DCBCAD1D062B}" srcOrd="0" destOrd="0" presId="urn:microsoft.com/office/officeart/2005/8/layout/hierarchy3"/>
    <dgm:cxn modelId="{2D46D7DE-FA0F-46A8-9072-912051D71FB0}" srcId="{1EF49E57-123D-4B5A-8AF8-5819089BB9C4}" destId="{1455804C-768D-4A01-B0D6-B0BFBCDC3888}" srcOrd="0" destOrd="0" parTransId="{DE5FE77F-72A3-4EA3-ADA0-4703EF1E6177}" sibTransId="{B9780B44-AEDE-41F9-9E8D-D037CEC4A184}"/>
    <dgm:cxn modelId="{4F52EBE9-98A8-4161-9E48-9E6DB433F4A6}" srcId="{9121D2F3-5857-4D60-9A6E-8C81BE278D81}" destId="{DCF3D5B7-7A5D-4122-979E-EBBE42D84DF5}" srcOrd="0" destOrd="0" parTransId="{011A6847-B327-4550-B970-69C3BABA97C2}" sibTransId="{A992DE34-F552-4E79-A7FA-2B6E45206DD3}"/>
    <dgm:cxn modelId="{137A85EB-EA09-4D07-8110-AA3F7EDFC881}" type="presOf" srcId="{DCF3D5B7-7A5D-4122-979E-EBBE42D84DF5}" destId="{ED0885F8-58D4-4C70-9630-BB4FE9CB1F76}" srcOrd="0" destOrd="0" presId="urn:microsoft.com/office/officeart/2005/8/layout/hierarchy3"/>
    <dgm:cxn modelId="{027132F3-C99F-4695-BEE0-1C14C81F10AF}" type="presOf" srcId="{80EB0A89-8706-4BC8-969F-20173657CDD1}" destId="{68FBC7D3-EB97-4129-9D58-D7C2B83D7AF9}" srcOrd="0" destOrd="0" presId="urn:microsoft.com/office/officeart/2005/8/layout/hierarchy3"/>
    <dgm:cxn modelId="{D2EC9EF8-22B4-4A9C-81F9-7EB35E95D489}" srcId="{3429C134-855A-4457-8EBF-B38E1851B5FF}" destId="{C7EDB868-B79B-4192-B87E-71A12ADD8F62}" srcOrd="1" destOrd="0" parTransId="{69387CE7-F582-4720-AA13-FE03C69E126E}" sibTransId="{1F85D626-EE6C-4C0D-BAE4-7B127BFD46A6}"/>
    <dgm:cxn modelId="{04E708FD-D85E-4F9C-8F73-7B27F8B58AE3}" type="presOf" srcId="{9121D2F3-5857-4D60-9A6E-8C81BE278D81}" destId="{3946B3CE-F3B1-48CB-B34C-8002E2FF93C5}" srcOrd="1" destOrd="0" presId="urn:microsoft.com/office/officeart/2005/8/layout/hierarchy3"/>
    <dgm:cxn modelId="{6695AD68-4304-4FC4-9E39-ABDFE5A93F1D}" type="presParOf" srcId="{68FBC7D3-EB97-4129-9D58-D7C2B83D7AF9}" destId="{26223A7D-6BC2-465F-8F40-F7330AE98F58}" srcOrd="0" destOrd="0" presId="urn:microsoft.com/office/officeart/2005/8/layout/hierarchy3"/>
    <dgm:cxn modelId="{527D2F34-F87F-413D-B582-86D3467C74B8}" type="presParOf" srcId="{26223A7D-6BC2-465F-8F40-F7330AE98F58}" destId="{B3F4873B-7138-4A4F-A557-1660D6D52C6B}" srcOrd="0" destOrd="0" presId="urn:microsoft.com/office/officeart/2005/8/layout/hierarchy3"/>
    <dgm:cxn modelId="{D71B4A8D-14C0-469D-B689-EEE929516CD9}" type="presParOf" srcId="{B3F4873B-7138-4A4F-A557-1660D6D52C6B}" destId="{E44A39EE-10AE-4FC4-B9FE-820F2B79737E}" srcOrd="0" destOrd="0" presId="urn:microsoft.com/office/officeart/2005/8/layout/hierarchy3"/>
    <dgm:cxn modelId="{29EFEADC-EADA-459E-9E29-754CE3872970}" type="presParOf" srcId="{B3F4873B-7138-4A4F-A557-1660D6D52C6B}" destId="{3946B3CE-F3B1-48CB-B34C-8002E2FF93C5}" srcOrd="1" destOrd="0" presId="urn:microsoft.com/office/officeart/2005/8/layout/hierarchy3"/>
    <dgm:cxn modelId="{7036BD0D-DB21-410B-BE60-44ADE7E8D32F}" type="presParOf" srcId="{26223A7D-6BC2-465F-8F40-F7330AE98F58}" destId="{FD439BF6-E025-4DD4-8F7E-94468ED52E96}" srcOrd="1" destOrd="0" presId="urn:microsoft.com/office/officeart/2005/8/layout/hierarchy3"/>
    <dgm:cxn modelId="{178FE4E3-BA5C-4E67-86BE-B0F8B986EA1E}" type="presParOf" srcId="{FD439BF6-E025-4DD4-8F7E-94468ED52E96}" destId="{F4C9A672-6EFC-4878-944A-7BE6195E2032}" srcOrd="0" destOrd="0" presId="urn:microsoft.com/office/officeart/2005/8/layout/hierarchy3"/>
    <dgm:cxn modelId="{AF880FDD-1EB1-478E-B6E7-6083B3311278}" type="presParOf" srcId="{FD439BF6-E025-4DD4-8F7E-94468ED52E96}" destId="{ED0885F8-58D4-4C70-9630-BB4FE9CB1F76}" srcOrd="1" destOrd="0" presId="urn:microsoft.com/office/officeart/2005/8/layout/hierarchy3"/>
    <dgm:cxn modelId="{6BBFB6E9-2F21-444B-8B31-98DD67D6FD69}" type="presParOf" srcId="{FD439BF6-E025-4DD4-8F7E-94468ED52E96}" destId="{6051AD6E-1693-4BE3-91F8-9CF4E41B8353}" srcOrd="2" destOrd="0" presId="urn:microsoft.com/office/officeart/2005/8/layout/hierarchy3"/>
    <dgm:cxn modelId="{04E5FEB0-DA0F-4AB7-B377-8251B356CDA4}" type="presParOf" srcId="{FD439BF6-E025-4DD4-8F7E-94468ED52E96}" destId="{F74D3D17-235E-46E2-80C9-9A0B14362B28}" srcOrd="3" destOrd="0" presId="urn:microsoft.com/office/officeart/2005/8/layout/hierarchy3"/>
    <dgm:cxn modelId="{78CB147E-3013-46B9-B6A9-EC7594C5025D}" type="presParOf" srcId="{FD439BF6-E025-4DD4-8F7E-94468ED52E96}" destId="{0E8A222B-C509-4BCC-B341-43D0E6AEDBE1}" srcOrd="4" destOrd="0" presId="urn:microsoft.com/office/officeart/2005/8/layout/hierarchy3"/>
    <dgm:cxn modelId="{6A33062D-366B-41F5-BE0C-06C488C3D3A7}" type="presParOf" srcId="{FD439BF6-E025-4DD4-8F7E-94468ED52E96}" destId="{799BB37B-2EAE-464B-A60E-CBEEC36770D3}" srcOrd="5" destOrd="0" presId="urn:microsoft.com/office/officeart/2005/8/layout/hierarchy3"/>
    <dgm:cxn modelId="{B203D055-4942-41F3-BD89-F611A1BB966A}" type="presParOf" srcId="{68FBC7D3-EB97-4129-9D58-D7C2B83D7AF9}" destId="{07F5762C-93A0-40C5-B9D0-C31296099DC0}" srcOrd="1" destOrd="0" presId="urn:microsoft.com/office/officeart/2005/8/layout/hierarchy3"/>
    <dgm:cxn modelId="{78783FD8-370F-4D3C-B7FB-3EB11F6737E5}" type="presParOf" srcId="{07F5762C-93A0-40C5-B9D0-C31296099DC0}" destId="{7CC741D0-721E-499E-B947-FA528AA9A461}" srcOrd="0" destOrd="0" presId="urn:microsoft.com/office/officeart/2005/8/layout/hierarchy3"/>
    <dgm:cxn modelId="{D5622BD9-DB68-4396-9842-25D3ABB12016}" type="presParOf" srcId="{7CC741D0-721E-499E-B947-FA528AA9A461}" destId="{CB4124D2-ABDE-46C5-9CFD-C0422C761A89}" srcOrd="0" destOrd="0" presId="urn:microsoft.com/office/officeart/2005/8/layout/hierarchy3"/>
    <dgm:cxn modelId="{832ABC3A-6551-4EF5-BB15-7E2AF3A7BCBF}" type="presParOf" srcId="{7CC741D0-721E-499E-B947-FA528AA9A461}" destId="{E07C2D63-8CE1-4541-91BD-6FC38E2AF47C}" srcOrd="1" destOrd="0" presId="urn:microsoft.com/office/officeart/2005/8/layout/hierarchy3"/>
    <dgm:cxn modelId="{D2318384-84A8-42E1-877F-79B228D4DC9E}" type="presParOf" srcId="{07F5762C-93A0-40C5-B9D0-C31296099DC0}" destId="{AA854BBD-D820-41D7-ABB5-566EDA32B801}" srcOrd="1" destOrd="0" presId="urn:microsoft.com/office/officeart/2005/8/layout/hierarchy3"/>
    <dgm:cxn modelId="{5A5DE9A4-187A-4E77-AABD-C121A9DB30AE}" type="presParOf" srcId="{AA854BBD-D820-41D7-ABB5-566EDA32B801}" destId="{9E94DEFF-3944-4586-A713-DCBCAD1D062B}" srcOrd="0" destOrd="0" presId="urn:microsoft.com/office/officeart/2005/8/layout/hierarchy3"/>
    <dgm:cxn modelId="{DC27257E-56DE-48C4-A5AE-C7C0DFFADA28}" type="presParOf" srcId="{AA854BBD-D820-41D7-ABB5-566EDA32B801}" destId="{38C8F139-6065-4717-85B0-0795A2600757}" srcOrd="1" destOrd="0" presId="urn:microsoft.com/office/officeart/2005/8/layout/hierarchy3"/>
    <dgm:cxn modelId="{5A98F622-7324-4660-8275-E605CD599AA2}" type="presParOf" srcId="{AA854BBD-D820-41D7-ABB5-566EDA32B801}" destId="{32BE499C-AC46-46E2-81A2-CDB79721C6D6}" srcOrd="2" destOrd="0" presId="urn:microsoft.com/office/officeart/2005/8/layout/hierarchy3"/>
    <dgm:cxn modelId="{6399BDAC-2C4B-4727-A428-E48F41FC09AB}" type="presParOf" srcId="{AA854BBD-D820-41D7-ABB5-566EDA32B801}" destId="{00A63C23-324A-4DE4-A411-7290F5E5B67E}" srcOrd="3" destOrd="0" presId="urn:microsoft.com/office/officeart/2005/8/layout/hierarchy3"/>
    <dgm:cxn modelId="{C6056E70-CF6D-45B8-8BA8-3D069849676B}" type="presParOf" srcId="{AA854BBD-D820-41D7-ABB5-566EDA32B801}" destId="{257C6245-58DD-4F81-AD0F-A7A0BEC6DD68}" srcOrd="4" destOrd="0" presId="urn:microsoft.com/office/officeart/2005/8/layout/hierarchy3"/>
    <dgm:cxn modelId="{4BD5AB0B-51F8-4857-880C-B815EAC8DC30}" type="presParOf" srcId="{AA854BBD-D820-41D7-ABB5-566EDA32B801}" destId="{517C05FF-C5CB-47DB-98B8-5E839F35AC92}" srcOrd="5" destOrd="0" presId="urn:microsoft.com/office/officeart/2005/8/layout/hierarchy3"/>
    <dgm:cxn modelId="{2C87128A-D8F4-400E-AE2B-B1A73D0D951D}" type="presParOf" srcId="{68FBC7D3-EB97-4129-9D58-D7C2B83D7AF9}" destId="{8804F636-83F9-4189-B781-15B066145B76}" srcOrd="2" destOrd="0" presId="urn:microsoft.com/office/officeart/2005/8/layout/hierarchy3"/>
    <dgm:cxn modelId="{4D464B4B-A973-4FC2-A695-CD7ADE7E9CC3}" type="presParOf" srcId="{8804F636-83F9-4189-B781-15B066145B76}" destId="{262A9A00-0C96-4F1B-AD53-1A79FBAB67DB}" srcOrd="0" destOrd="0" presId="urn:microsoft.com/office/officeart/2005/8/layout/hierarchy3"/>
    <dgm:cxn modelId="{B5FFAF7D-A58E-45C9-8829-66E7E392B8F3}" type="presParOf" srcId="{262A9A00-0C96-4F1B-AD53-1A79FBAB67DB}" destId="{D83A00F8-5B3A-45E3-B9AF-74C4033CC928}" srcOrd="0" destOrd="0" presId="urn:microsoft.com/office/officeart/2005/8/layout/hierarchy3"/>
    <dgm:cxn modelId="{21FEE89E-C371-4F95-98B1-8AE8869597A8}" type="presParOf" srcId="{262A9A00-0C96-4F1B-AD53-1A79FBAB67DB}" destId="{4224299E-5CAB-49E6-BC82-73BAE5909F2D}" srcOrd="1" destOrd="0" presId="urn:microsoft.com/office/officeart/2005/8/layout/hierarchy3"/>
    <dgm:cxn modelId="{07110105-E5D8-4271-ACC1-3C6C847D4E56}" type="presParOf" srcId="{8804F636-83F9-4189-B781-15B066145B76}" destId="{930FE151-FBA1-49B0-A2FD-D1272F9D2CBE}" srcOrd="1" destOrd="0" presId="urn:microsoft.com/office/officeart/2005/8/layout/hierarchy3"/>
    <dgm:cxn modelId="{9A97B634-D186-479F-8112-D43FC87E1F83}" type="presParOf" srcId="{930FE151-FBA1-49B0-A2FD-D1272F9D2CBE}" destId="{27BCB11F-2A4F-470A-B583-977694631617}" srcOrd="0" destOrd="0" presId="urn:microsoft.com/office/officeart/2005/8/layout/hierarchy3"/>
    <dgm:cxn modelId="{6E8B1171-AFDA-4CA7-8226-9C961106696B}" type="presParOf" srcId="{930FE151-FBA1-49B0-A2FD-D1272F9D2CBE}" destId="{5203489C-35EC-4175-BD49-EC30978E6A24}" srcOrd="1" destOrd="0" presId="urn:microsoft.com/office/officeart/2005/8/layout/hierarchy3"/>
    <dgm:cxn modelId="{B79342FA-5E9D-43BB-A076-6B78D8003431}" type="presParOf" srcId="{930FE151-FBA1-49B0-A2FD-D1272F9D2CBE}" destId="{74673FD6-5781-4B7A-BFA6-7223A938641C}" srcOrd="2" destOrd="0" presId="urn:microsoft.com/office/officeart/2005/8/layout/hierarchy3"/>
    <dgm:cxn modelId="{1FC60066-80B6-48C6-BC6E-C3415D90074E}" type="presParOf" srcId="{930FE151-FBA1-49B0-A2FD-D1272F9D2CBE}" destId="{AA038CFE-3396-48B4-AFFC-0A979F99644A}" srcOrd="3" destOrd="0" presId="urn:microsoft.com/office/officeart/2005/8/layout/hierarchy3"/>
  </dgm:cxnLst>
  <dgm:bg>
    <a:solidFill>
      <a:schemeClr val="accent3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0EB0A89-8706-4BC8-969F-20173657CDD1}" type="doc">
      <dgm:prSet loTypeId="urn:microsoft.com/office/officeart/2005/8/layout/hierarchy3" loCatId="hierarchy" qsTypeId="urn:microsoft.com/office/officeart/2005/8/quickstyle/simple1#7" qsCatId="simple" csTypeId="urn:microsoft.com/office/officeart/2005/8/colors/accent0_1#3" csCatId="mainScheme" phldr="1"/>
      <dgm:spPr/>
      <dgm:t>
        <a:bodyPr/>
        <a:lstStyle/>
        <a:p>
          <a:endParaRPr lang="sk-SK"/>
        </a:p>
      </dgm:t>
    </dgm:pt>
    <dgm:pt modelId="{9121D2F3-5857-4D60-9A6E-8C81BE278D81}">
      <dgm:prSet phldrT="[Text]" phldr="0" custT="1"/>
      <dgm:spPr/>
      <dgm:t>
        <a:bodyPr/>
        <a:lstStyle/>
        <a:p>
          <a:r>
            <a:rPr lang="sk-SK" sz="1400" b="1" dirty="0"/>
            <a:t>SC 3.1 Stabilizácia odborných kapacít poskytovateľov sociálnych služieb</a:t>
          </a:r>
          <a:endParaRPr lang="sk-SK" sz="1400" dirty="0"/>
        </a:p>
      </dgm:t>
    </dgm:pt>
    <dgm:pt modelId="{04542D47-F472-4E3D-B4D8-A0094FD9696B}" type="parTrans" cxnId="{3B7724D0-44B8-49CB-BED6-2A2CCAAC8091}">
      <dgm:prSet/>
      <dgm:spPr/>
      <dgm:t>
        <a:bodyPr/>
        <a:lstStyle/>
        <a:p>
          <a:endParaRPr lang="sk-SK"/>
        </a:p>
      </dgm:t>
    </dgm:pt>
    <dgm:pt modelId="{895396A5-497D-4C13-93B2-49C60206E4E2}" type="sibTrans" cxnId="{3B7724D0-44B8-49CB-BED6-2A2CCAAC8091}">
      <dgm:prSet/>
      <dgm:spPr/>
      <dgm:t>
        <a:bodyPr/>
        <a:lstStyle/>
        <a:p>
          <a:endParaRPr lang="sk-SK"/>
        </a:p>
      </dgm:t>
    </dgm:pt>
    <dgm:pt modelId="{DCF3D5B7-7A5D-4122-979E-EBBE42D84DF5}">
      <dgm:prSet phldrT="[Text]" custT="1"/>
      <dgm:spPr/>
      <dgm:t>
        <a:bodyPr/>
        <a:lstStyle/>
        <a:p>
          <a:endParaRPr lang="sk-SK" sz="1200" b="1" dirty="0"/>
        </a:p>
        <a:p>
          <a:r>
            <a:rPr lang="sk-SK" sz="1200" b="1" dirty="0"/>
            <a:t>Špecifický cieľ 3.1.1 </a:t>
          </a:r>
          <a:r>
            <a:rPr lang="sk-SK" sz="1200" b="0" dirty="0"/>
            <a:t>Vytvorenie podmienok na získavanie, stabilizáciu a generačnú obnovu odborných zamestnancov v sociálnych službách </a:t>
          </a:r>
        </a:p>
        <a:p>
          <a:r>
            <a:rPr lang="sk-SK" sz="1200" b="0" dirty="0"/>
            <a:t>. </a:t>
          </a:r>
        </a:p>
      </dgm:t>
    </dgm:pt>
    <dgm:pt modelId="{011A6847-B327-4550-B970-69C3BABA97C2}" type="parTrans" cxnId="{4F52EBE9-98A8-4161-9E48-9E6DB433F4A6}">
      <dgm:prSet/>
      <dgm:spPr/>
      <dgm:t>
        <a:bodyPr/>
        <a:lstStyle/>
        <a:p>
          <a:endParaRPr lang="sk-SK"/>
        </a:p>
      </dgm:t>
    </dgm:pt>
    <dgm:pt modelId="{A992DE34-F552-4E79-A7FA-2B6E45206DD3}" type="sibTrans" cxnId="{4F52EBE9-98A8-4161-9E48-9E6DB433F4A6}">
      <dgm:prSet/>
      <dgm:spPr/>
      <dgm:t>
        <a:bodyPr/>
        <a:lstStyle/>
        <a:p>
          <a:endParaRPr lang="sk-SK"/>
        </a:p>
      </dgm:t>
    </dgm:pt>
    <dgm:pt modelId="{6C8CE5CF-2E76-4E2A-AE6B-E3E5A1F486E6}">
      <dgm:prSet phldrT="[Text]" custT="1"/>
      <dgm:spPr/>
      <dgm:t>
        <a:bodyPr/>
        <a:lstStyle/>
        <a:p>
          <a:endParaRPr lang="sk-SK" sz="1200" b="1" dirty="0"/>
        </a:p>
        <a:p>
          <a:r>
            <a:rPr lang="sk-SK" sz="1200" b="1" dirty="0"/>
            <a:t>Špecifický cieľ 3.1.2 </a:t>
          </a:r>
          <a:r>
            <a:rPr lang="sk-SK" sz="1200" b="0" dirty="0"/>
            <a:t>Posilnenie systému celoživotného vzdelávania, odborného rozvoja a zvyšovania kompetencií zamestnancov sociálnych služieb. </a:t>
          </a:r>
        </a:p>
        <a:p>
          <a:r>
            <a:rPr lang="sk-SK" sz="1200" b="1" dirty="0"/>
            <a:t>.</a:t>
          </a:r>
        </a:p>
      </dgm:t>
    </dgm:pt>
    <dgm:pt modelId="{0321540E-A10A-4B57-AF2F-01964EEB8FCF}" type="parTrans" cxnId="{B78D7992-49B9-4FFD-8C8C-D53BDD78BD61}">
      <dgm:prSet/>
      <dgm:spPr/>
      <dgm:t>
        <a:bodyPr/>
        <a:lstStyle/>
        <a:p>
          <a:endParaRPr lang="sk-SK"/>
        </a:p>
      </dgm:t>
    </dgm:pt>
    <dgm:pt modelId="{BEB953E0-63F9-49C4-8D90-24B93B5E2A08}" type="sibTrans" cxnId="{B78D7992-49B9-4FFD-8C8C-D53BDD78BD61}">
      <dgm:prSet/>
      <dgm:spPr/>
      <dgm:t>
        <a:bodyPr/>
        <a:lstStyle/>
        <a:p>
          <a:endParaRPr lang="sk-SK"/>
        </a:p>
      </dgm:t>
    </dgm:pt>
    <dgm:pt modelId="{3429C134-855A-4457-8EBF-B38E1851B5FF}">
      <dgm:prSet phldrT="[Text]" custT="1"/>
      <dgm:spPr/>
      <dgm:t>
        <a:bodyPr/>
        <a:lstStyle/>
        <a:p>
          <a:r>
            <a:rPr lang="sk-SK" sz="1400" b="1" dirty="0"/>
            <a:t>SC 3.2 Zvyšovanie odborných kompetencií zamestnancov vrátane využívania moderných technológií  </a:t>
          </a:r>
          <a:endParaRPr lang="sk-SK" sz="1400" dirty="0"/>
        </a:p>
      </dgm:t>
    </dgm:pt>
    <dgm:pt modelId="{BD1549F9-075C-4F91-BE2A-7FCAD4C769B8}" type="parTrans" cxnId="{07C4955D-4741-43AB-886F-65EC892D6E30}">
      <dgm:prSet/>
      <dgm:spPr/>
      <dgm:t>
        <a:bodyPr/>
        <a:lstStyle/>
        <a:p>
          <a:endParaRPr lang="sk-SK"/>
        </a:p>
      </dgm:t>
    </dgm:pt>
    <dgm:pt modelId="{6C707614-609E-45B8-B508-F2FEA342A8F3}" type="sibTrans" cxnId="{07C4955D-4741-43AB-886F-65EC892D6E30}">
      <dgm:prSet/>
      <dgm:spPr/>
      <dgm:t>
        <a:bodyPr/>
        <a:lstStyle/>
        <a:p>
          <a:endParaRPr lang="sk-SK"/>
        </a:p>
      </dgm:t>
    </dgm:pt>
    <dgm:pt modelId="{58D335FD-16C3-475A-9FAA-8829160EBB74}">
      <dgm:prSet phldrT="[Text]" custT="1"/>
      <dgm:spPr/>
      <dgm:t>
        <a:bodyPr/>
        <a:lstStyle/>
        <a:p>
          <a:r>
            <a:rPr lang="sk-SK" sz="1200" b="1" dirty="0"/>
            <a:t>Špecifický cieľ 3.2.1 </a:t>
          </a:r>
          <a:r>
            <a:rPr lang="sk-SK" sz="1200" b="0" dirty="0"/>
            <a:t>Rozvoj digitálnych kompetencií zamestnancov SS a podpora  efektívneho využívania IT pri poskytovaní sociálnych služieb</a:t>
          </a:r>
          <a:r>
            <a:rPr lang="sk-SK" sz="1200" b="1" dirty="0"/>
            <a:t>.</a:t>
          </a:r>
        </a:p>
      </dgm:t>
    </dgm:pt>
    <dgm:pt modelId="{3ED56CA3-3EF5-4827-B896-F23C63ACF258}" type="parTrans" cxnId="{8E20821D-5EEC-48DD-99C7-DB321DD09BD5}">
      <dgm:prSet/>
      <dgm:spPr/>
      <dgm:t>
        <a:bodyPr/>
        <a:lstStyle/>
        <a:p>
          <a:endParaRPr lang="sk-SK"/>
        </a:p>
      </dgm:t>
    </dgm:pt>
    <dgm:pt modelId="{59FC47A6-91E5-4362-BD64-376E06EA0FA4}" type="sibTrans" cxnId="{8E20821D-5EEC-48DD-99C7-DB321DD09BD5}">
      <dgm:prSet/>
      <dgm:spPr/>
      <dgm:t>
        <a:bodyPr/>
        <a:lstStyle/>
        <a:p>
          <a:endParaRPr lang="sk-SK"/>
        </a:p>
      </dgm:t>
    </dgm:pt>
    <dgm:pt modelId="{C7EDB868-B79B-4192-B87E-71A12ADD8F62}">
      <dgm:prSet phldrT="[Text]" custT="1"/>
      <dgm:spPr/>
      <dgm:t>
        <a:bodyPr/>
        <a:lstStyle/>
        <a:p>
          <a:endParaRPr lang="sk-SK" sz="1200" b="1" dirty="0"/>
        </a:p>
        <a:p>
          <a:r>
            <a:rPr lang="sk-SK" sz="1200" b="1" dirty="0"/>
            <a:t>Špecifický cieľ 3.2.2 </a:t>
          </a:r>
          <a:r>
            <a:rPr lang="sk-SK" sz="1200" b="0" dirty="0"/>
            <a:t>Podpora rozvoja odborných kompetencií zamestnancov pri zavádzaní inovatívnych metód práce a nových prístupov v SS. </a:t>
          </a:r>
        </a:p>
        <a:p>
          <a:r>
            <a:rPr lang="sk-SK" sz="1200" b="0" dirty="0"/>
            <a:t> </a:t>
          </a:r>
        </a:p>
      </dgm:t>
    </dgm:pt>
    <dgm:pt modelId="{69387CE7-F582-4720-AA13-FE03C69E126E}" type="parTrans" cxnId="{D2EC9EF8-22B4-4A9C-81F9-7EB35E95D489}">
      <dgm:prSet/>
      <dgm:spPr/>
      <dgm:t>
        <a:bodyPr/>
        <a:lstStyle/>
        <a:p>
          <a:endParaRPr lang="sk-SK"/>
        </a:p>
      </dgm:t>
    </dgm:pt>
    <dgm:pt modelId="{1F85D626-EE6C-4C0D-BAE4-7B127BFD46A6}" type="sibTrans" cxnId="{D2EC9EF8-22B4-4A9C-81F9-7EB35E95D489}">
      <dgm:prSet/>
      <dgm:spPr/>
      <dgm:t>
        <a:bodyPr/>
        <a:lstStyle/>
        <a:p>
          <a:endParaRPr lang="sk-SK"/>
        </a:p>
      </dgm:t>
    </dgm:pt>
    <dgm:pt modelId="{1EF49E57-123D-4B5A-8AF8-5819089BB9C4}">
      <dgm:prSet phldrT="[Text]" custT="1"/>
      <dgm:spPr/>
      <dgm:t>
        <a:bodyPr/>
        <a:lstStyle/>
        <a:p>
          <a:r>
            <a:rPr lang="sk-SK" sz="1400" b="1" dirty="0"/>
            <a:t>SC 3.3 Znižovanie administratívnej záťaže poskytovateľov. </a:t>
          </a:r>
          <a:endParaRPr lang="sk-SK" sz="1400" dirty="0"/>
        </a:p>
      </dgm:t>
    </dgm:pt>
    <dgm:pt modelId="{8A2BE8E3-1200-47CD-A3ED-8703738C95F4}" type="parTrans" cxnId="{8044426E-0CB7-4D3C-84FA-63FBC789F187}">
      <dgm:prSet/>
      <dgm:spPr/>
      <dgm:t>
        <a:bodyPr/>
        <a:lstStyle/>
        <a:p>
          <a:endParaRPr lang="sk-SK"/>
        </a:p>
      </dgm:t>
    </dgm:pt>
    <dgm:pt modelId="{CDE55760-35DB-4B11-9CFE-1352D0A35D60}" type="sibTrans" cxnId="{8044426E-0CB7-4D3C-84FA-63FBC789F187}">
      <dgm:prSet/>
      <dgm:spPr/>
      <dgm:t>
        <a:bodyPr/>
        <a:lstStyle/>
        <a:p>
          <a:endParaRPr lang="sk-SK"/>
        </a:p>
      </dgm:t>
    </dgm:pt>
    <dgm:pt modelId="{84200070-FA24-4A5D-BBAA-A57706B3684C}">
      <dgm:prSet phldrT="[Text]" custT="1"/>
      <dgm:spPr/>
      <dgm:t>
        <a:bodyPr/>
        <a:lstStyle/>
        <a:p>
          <a:endParaRPr lang="sk-SK" sz="1200" b="1" dirty="0"/>
        </a:p>
        <a:p>
          <a:r>
            <a:rPr lang="sk-SK" sz="1200" b="1" dirty="0"/>
            <a:t>Špecifický cieľ 3.1.3  </a:t>
          </a:r>
          <a:r>
            <a:rPr lang="sk-SK" sz="1200" b="0" dirty="0"/>
            <a:t>Zlepšenie  pracovných podmienok, podpora duševného zdravia zamestnancov a zvyšovanie atraktivity profesií v sociálnych službách. </a:t>
          </a:r>
        </a:p>
        <a:p>
          <a:r>
            <a:rPr lang="sk-SK" sz="1200" b="0" dirty="0"/>
            <a:t>.</a:t>
          </a:r>
        </a:p>
      </dgm:t>
    </dgm:pt>
    <dgm:pt modelId="{3CF1ECEF-6EF2-4B03-B603-0057130F0594}" type="parTrans" cxnId="{C8560124-FD97-41A8-9471-0C83E00D0343}">
      <dgm:prSet/>
      <dgm:spPr/>
      <dgm:t>
        <a:bodyPr/>
        <a:lstStyle/>
        <a:p>
          <a:endParaRPr lang="sk-SK"/>
        </a:p>
      </dgm:t>
    </dgm:pt>
    <dgm:pt modelId="{0493CA53-8D77-4898-A1BF-B5231EDE1A29}" type="sibTrans" cxnId="{C8560124-FD97-41A8-9471-0C83E00D0343}">
      <dgm:prSet/>
      <dgm:spPr/>
      <dgm:t>
        <a:bodyPr/>
        <a:lstStyle/>
        <a:p>
          <a:endParaRPr lang="sk-SK"/>
        </a:p>
      </dgm:t>
    </dgm:pt>
    <dgm:pt modelId="{D109FD3D-0407-49A7-A840-398ED9CD020F}">
      <dgm:prSet phldrT="[Text]" custT="1"/>
      <dgm:spPr/>
      <dgm:t>
        <a:bodyPr/>
        <a:lstStyle/>
        <a:p>
          <a:endParaRPr lang="sk-SK" sz="1200" b="1" dirty="0"/>
        </a:p>
        <a:p>
          <a:r>
            <a:rPr lang="sk-SK" sz="1200" b="1" dirty="0"/>
            <a:t>Špecifický cieľ 3.2.3 </a:t>
          </a:r>
          <a:r>
            <a:rPr lang="sk-SK" sz="1200" b="0" dirty="0"/>
            <a:t>Podpora zavádzania inovatívnych prístupov, metodických postupov a moderných technológií do poskytovania sociálnych služieb. </a:t>
          </a:r>
        </a:p>
        <a:p>
          <a:r>
            <a:rPr lang="sk-SK" sz="1200" b="0" dirty="0"/>
            <a:t> </a:t>
          </a:r>
        </a:p>
      </dgm:t>
    </dgm:pt>
    <dgm:pt modelId="{C9003888-D59F-4740-A5F5-42F63EECA689}" type="parTrans" cxnId="{3F1A7E24-A5B9-4501-93E0-D50347B6AEB5}">
      <dgm:prSet/>
      <dgm:spPr/>
      <dgm:t>
        <a:bodyPr/>
        <a:lstStyle/>
        <a:p>
          <a:endParaRPr lang="sk-SK"/>
        </a:p>
      </dgm:t>
    </dgm:pt>
    <dgm:pt modelId="{D49C410A-7A13-48CF-B151-B630B5C53305}" type="sibTrans" cxnId="{3F1A7E24-A5B9-4501-93E0-D50347B6AEB5}">
      <dgm:prSet/>
      <dgm:spPr/>
      <dgm:t>
        <a:bodyPr/>
        <a:lstStyle/>
        <a:p>
          <a:endParaRPr lang="sk-SK"/>
        </a:p>
      </dgm:t>
    </dgm:pt>
    <dgm:pt modelId="{1455804C-768D-4A01-B0D6-B0BFBCDC3888}">
      <dgm:prSet phldrT="[Text]" custT="1"/>
      <dgm:spPr/>
      <dgm:t>
        <a:bodyPr/>
        <a:lstStyle/>
        <a:p>
          <a:r>
            <a:rPr lang="sk-SK" sz="1200" b="1" dirty="0"/>
            <a:t>Špecifický cieľ 3.3.1 </a:t>
          </a:r>
        </a:p>
        <a:p>
          <a:r>
            <a:rPr lang="sk-SK" sz="1200" b="0" dirty="0"/>
            <a:t> Podpora digitalizácie administratívnych procesov a elektronizácie výkonu agendy poskytovateľov sociálnych služieb.</a:t>
          </a:r>
        </a:p>
      </dgm:t>
    </dgm:pt>
    <dgm:pt modelId="{DE5FE77F-72A3-4EA3-ADA0-4703EF1E6177}" type="parTrans" cxnId="{2D46D7DE-FA0F-46A8-9072-912051D71FB0}">
      <dgm:prSet/>
      <dgm:spPr/>
      <dgm:t>
        <a:bodyPr/>
        <a:lstStyle/>
        <a:p>
          <a:endParaRPr lang="sk-SK"/>
        </a:p>
      </dgm:t>
    </dgm:pt>
    <dgm:pt modelId="{B9780B44-AEDE-41F9-9E8D-D037CEC4A184}" type="sibTrans" cxnId="{2D46D7DE-FA0F-46A8-9072-912051D71FB0}">
      <dgm:prSet/>
      <dgm:spPr/>
      <dgm:t>
        <a:bodyPr/>
        <a:lstStyle/>
        <a:p>
          <a:endParaRPr lang="sk-SK"/>
        </a:p>
      </dgm:t>
    </dgm:pt>
    <dgm:pt modelId="{37F152DF-42B9-4DF5-B59A-5834F5B67014}">
      <dgm:prSet phldrT="[Text]" custT="1"/>
      <dgm:spPr/>
      <dgm:t>
        <a:bodyPr/>
        <a:lstStyle/>
        <a:p>
          <a:r>
            <a:rPr lang="sk-SK" sz="1200" b="1" dirty="0"/>
            <a:t>Špecifický cieľ 3.3.2</a:t>
          </a:r>
          <a:r>
            <a:rPr lang="sk-SK" sz="1200" b="0" dirty="0"/>
            <a:t> Podpora zjednodušenia administratívnych postupov a štandardizácie evidencie v sociálnych službách </a:t>
          </a:r>
        </a:p>
      </dgm:t>
    </dgm:pt>
    <dgm:pt modelId="{109C1BFD-00A5-46BC-84CD-E586DC168E5F}" type="parTrans" cxnId="{83938DC8-79BA-49E9-87DE-AC1A1A37BEA2}">
      <dgm:prSet/>
      <dgm:spPr/>
      <dgm:t>
        <a:bodyPr/>
        <a:lstStyle/>
        <a:p>
          <a:endParaRPr lang="sk-SK"/>
        </a:p>
      </dgm:t>
    </dgm:pt>
    <dgm:pt modelId="{9AC670C6-DD0E-4ADB-82FC-2D856EBA0682}" type="sibTrans" cxnId="{83938DC8-79BA-49E9-87DE-AC1A1A37BEA2}">
      <dgm:prSet/>
      <dgm:spPr/>
      <dgm:t>
        <a:bodyPr/>
        <a:lstStyle/>
        <a:p>
          <a:endParaRPr lang="sk-SK"/>
        </a:p>
      </dgm:t>
    </dgm:pt>
    <dgm:pt modelId="{36D194BA-CF52-4FB1-A909-DF868DC0EDE3}">
      <dgm:prSet phldrT="[Text]" phldr="0" custT="1"/>
      <dgm:spPr/>
      <dgm:t>
        <a:bodyPr/>
        <a:lstStyle/>
        <a:p>
          <a:r>
            <a:rPr lang="sk-SK" sz="1400" b="1" dirty="0"/>
            <a:t>SC 3.4 Podpora zavádzania inovatívnych foriem poskytovania sociálnych služieb </a:t>
          </a:r>
        </a:p>
      </dgm:t>
    </dgm:pt>
    <dgm:pt modelId="{608FD741-4B6F-4521-985A-419DD138D87E}" type="parTrans" cxnId="{AA849F6B-D312-474B-995E-39101BBAB330}">
      <dgm:prSet/>
      <dgm:spPr/>
      <dgm:t>
        <a:bodyPr/>
        <a:lstStyle/>
        <a:p>
          <a:endParaRPr lang="sk-SK"/>
        </a:p>
      </dgm:t>
    </dgm:pt>
    <dgm:pt modelId="{156B2EDB-5922-4B6D-8B5E-8B6599DE7D0C}" type="sibTrans" cxnId="{AA849F6B-D312-474B-995E-39101BBAB330}">
      <dgm:prSet/>
      <dgm:spPr/>
      <dgm:t>
        <a:bodyPr/>
        <a:lstStyle/>
        <a:p>
          <a:endParaRPr lang="sk-SK"/>
        </a:p>
      </dgm:t>
    </dgm:pt>
    <dgm:pt modelId="{1BFBDD26-AF82-4C21-B7FF-FE91B6574EFA}">
      <dgm:prSet phldrT="[Text]" custT="1"/>
      <dgm:spPr/>
      <dgm:t>
        <a:bodyPr/>
        <a:lstStyle/>
        <a:p>
          <a:r>
            <a:rPr lang="sk-SK" sz="1200" b="1" dirty="0"/>
            <a:t>Špecifický cieľ 3.4.1 </a:t>
          </a:r>
          <a:r>
            <a:rPr lang="sk-SK" sz="1200" dirty="0"/>
            <a:t>Implementácia technologicky podporovaných služieb umožňujúcich dlhšie zotrvanie osôb v prirodzenom prostredí</a:t>
          </a:r>
        </a:p>
      </dgm:t>
    </dgm:pt>
    <dgm:pt modelId="{E7570566-9527-4598-8C33-607B72582998}" type="parTrans" cxnId="{01F208F3-AC89-44A1-A0D4-47218E4E9C13}">
      <dgm:prSet/>
      <dgm:spPr/>
      <dgm:t>
        <a:bodyPr/>
        <a:lstStyle/>
        <a:p>
          <a:endParaRPr lang="sk-SK"/>
        </a:p>
      </dgm:t>
    </dgm:pt>
    <dgm:pt modelId="{5C8C3127-4441-4F22-BD7D-CDF8621810BD}" type="sibTrans" cxnId="{01F208F3-AC89-44A1-A0D4-47218E4E9C13}">
      <dgm:prSet/>
      <dgm:spPr/>
      <dgm:t>
        <a:bodyPr/>
        <a:lstStyle/>
        <a:p>
          <a:endParaRPr lang="sk-SK"/>
        </a:p>
      </dgm:t>
    </dgm:pt>
    <dgm:pt modelId="{728E13AC-7C2A-4760-9CC4-FEDE8A3160A7}">
      <dgm:prSet phldrT="[Text]" custT="1"/>
      <dgm:spPr/>
      <dgm:t>
        <a:bodyPr/>
        <a:lstStyle/>
        <a:p>
          <a:r>
            <a:rPr lang="sk-SK" sz="1200" b="1" dirty="0"/>
            <a:t>Špecifický cieľ 3.4.2                               </a:t>
          </a:r>
          <a:r>
            <a:rPr lang="sk-SK" sz="1200" dirty="0"/>
            <a:t>Overovanie nových komunitných modelov poskytovania sociálnych služieb založené na individuálnych potrebách prijímateľov</a:t>
          </a:r>
        </a:p>
      </dgm:t>
    </dgm:pt>
    <dgm:pt modelId="{809A4850-B5FB-4EC7-8039-AD5DA2DF0970}" type="parTrans" cxnId="{C11822F4-4630-496D-827C-515414F97C28}">
      <dgm:prSet/>
      <dgm:spPr/>
      <dgm:t>
        <a:bodyPr/>
        <a:lstStyle/>
        <a:p>
          <a:endParaRPr lang="sk-SK"/>
        </a:p>
      </dgm:t>
    </dgm:pt>
    <dgm:pt modelId="{0E20A354-1225-4A54-B337-6127800B4FDC}" type="sibTrans" cxnId="{C11822F4-4630-496D-827C-515414F97C28}">
      <dgm:prSet/>
      <dgm:spPr/>
      <dgm:t>
        <a:bodyPr/>
        <a:lstStyle/>
        <a:p>
          <a:endParaRPr lang="sk-SK"/>
        </a:p>
      </dgm:t>
    </dgm:pt>
    <dgm:pt modelId="{36A0630B-4A0D-4B36-9F06-62E2CB183207}">
      <dgm:prSet phldrT="[Text]" phldr="0" custT="1"/>
      <dgm:spPr/>
      <dgm:t>
        <a:bodyPr/>
        <a:lstStyle/>
        <a:p>
          <a:r>
            <a:rPr lang="sk-SK" sz="1200" b="1" dirty="0"/>
            <a:t>Špecifický cieľ 3.3.3  </a:t>
          </a:r>
        </a:p>
        <a:p>
          <a:r>
            <a:rPr lang="sk-SK" sz="1200" b="0" dirty="0"/>
            <a:t>Posilnenie  koordinácie informačných systémov a metodická podpora poskytovateľov pri plnení administratívnych povinností</a:t>
          </a:r>
          <a:r>
            <a:rPr lang="sk-SK" sz="1200" b="1" dirty="0"/>
            <a:t>. </a:t>
          </a:r>
        </a:p>
      </dgm:t>
    </dgm:pt>
    <dgm:pt modelId="{23AB74EC-236E-4113-B628-D4FDC579F2A6}" type="parTrans" cxnId="{A73D7FA8-341C-4E72-8E96-28BF8CCB2DA6}">
      <dgm:prSet/>
      <dgm:spPr/>
      <dgm:t>
        <a:bodyPr/>
        <a:lstStyle/>
        <a:p>
          <a:endParaRPr lang="sk-SK"/>
        </a:p>
      </dgm:t>
    </dgm:pt>
    <dgm:pt modelId="{34A2DA9C-3DD5-4CE3-8920-A89262B7CD42}" type="sibTrans" cxnId="{A73D7FA8-341C-4E72-8E96-28BF8CCB2DA6}">
      <dgm:prSet/>
      <dgm:spPr/>
      <dgm:t>
        <a:bodyPr/>
        <a:lstStyle/>
        <a:p>
          <a:endParaRPr lang="sk-SK"/>
        </a:p>
      </dgm:t>
    </dgm:pt>
    <dgm:pt modelId="{68FBC7D3-EB97-4129-9D58-D7C2B83D7AF9}" type="pres">
      <dgm:prSet presAssocID="{80EB0A89-8706-4BC8-969F-20173657CDD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6223A7D-6BC2-465F-8F40-F7330AE98F58}" type="pres">
      <dgm:prSet presAssocID="{9121D2F3-5857-4D60-9A6E-8C81BE278D81}" presName="root" presStyleCnt="0"/>
      <dgm:spPr/>
    </dgm:pt>
    <dgm:pt modelId="{B3F4873B-7138-4A4F-A557-1660D6D52C6B}" type="pres">
      <dgm:prSet presAssocID="{9121D2F3-5857-4D60-9A6E-8C81BE278D81}" presName="rootComposite" presStyleCnt="0"/>
      <dgm:spPr/>
    </dgm:pt>
    <dgm:pt modelId="{E44A39EE-10AE-4FC4-B9FE-820F2B79737E}" type="pres">
      <dgm:prSet presAssocID="{9121D2F3-5857-4D60-9A6E-8C81BE278D81}" presName="rootText" presStyleLbl="node1" presStyleIdx="0" presStyleCnt="4" custScaleX="225151" custScaleY="147701" custLinFactNeighborX="1459" custLinFactNeighborY="-3852"/>
      <dgm:spPr/>
    </dgm:pt>
    <dgm:pt modelId="{3946B3CE-F3B1-48CB-B34C-8002E2FF93C5}" type="pres">
      <dgm:prSet presAssocID="{9121D2F3-5857-4D60-9A6E-8C81BE278D81}" presName="rootConnector" presStyleLbl="node1" presStyleIdx="0" presStyleCnt="4"/>
      <dgm:spPr/>
    </dgm:pt>
    <dgm:pt modelId="{FD439BF6-E025-4DD4-8F7E-94468ED52E96}" type="pres">
      <dgm:prSet presAssocID="{9121D2F3-5857-4D60-9A6E-8C81BE278D81}" presName="childShape" presStyleCnt="0"/>
      <dgm:spPr/>
    </dgm:pt>
    <dgm:pt modelId="{F4C9A672-6EFC-4878-944A-7BE6195E2032}" type="pres">
      <dgm:prSet presAssocID="{011A6847-B327-4550-B970-69C3BABA97C2}" presName="Name13" presStyleLbl="parChTrans1D2" presStyleIdx="0" presStyleCnt="11"/>
      <dgm:spPr/>
    </dgm:pt>
    <dgm:pt modelId="{ED0885F8-58D4-4C70-9630-BB4FE9CB1F76}" type="pres">
      <dgm:prSet presAssocID="{DCF3D5B7-7A5D-4122-979E-EBBE42D84DF5}" presName="childText" presStyleLbl="bgAcc1" presStyleIdx="0" presStyleCnt="11" custScaleX="269890" custScaleY="182541">
        <dgm:presLayoutVars>
          <dgm:bulletEnabled val="1"/>
        </dgm:presLayoutVars>
      </dgm:prSet>
      <dgm:spPr/>
    </dgm:pt>
    <dgm:pt modelId="{6051AD6E-1693-4BE3-91F8-9CF4E41B8353}" type="pres">
      <dgm:prSet presAssocID="{0321540E-A10A-4B57-AF2F-01964EEB8FCF}" presName="Name13" presStyleLbl="parChTrans1D2" presStyleIdx="1" presStyleCnt="11"/>
      <dgm:spPr/>
    </dgm:pt>
    <dgm:pt modelId="{F74D3D17-235E-46E2-80C9-9A0B14362B28}" type="pres">
      <dgm:prSet presAssocID="{6C8CE5CF-2E76-4E2A-AE6B-E3E5A1F486E6}" presName="childText" presStyleLbl="bgAcc1" presStyleIdx="1" presStyleCnt="11" custScaleX="266551" custScaleY="218160" custLinFactNeighborX="4035" custLinFactNeighborY="1700">
        <dgm:presLayoutVars>
          <dgm:bulletEnabled val="1"/>
        </dgm:presLayoutVars>
      </dgm:prSet>
      <dgm:spPr/>
    </dgm:pt>
    <dgm:pt modelId="{0E8A222B-C509-4BCC-B341-43D0E6AEDBE1}" type="pres">
      <dgm:prSet presAssocID="{3CF1ECEF-6EF2-4B03-B603-0057130F0594}" presName="Name13" presStyleLbl="parChTrans1D2" presStyleIdx="2" presStyleCnt="11"/>
      <dgm:spPr/>
    </dgm:pt>
    <dgm:pt modelId="{799BB37B-2EAE-464B-A60E-CBEEC36770D3}" type="pres">
      <dgm:prSet presAssocID="{84200070-FA24-4A5D-BBAA-A57706B3684C}" presName="childText" presStyleLbl="bgAcc1" presStyleIdx="2" presStyleCnt="11" custScaleX="260050" custScaleY="234784">
        <dgm:presLayoutVars>
          <dgm:bulletEnabled val="1"/>
        </dgm:presLayoutVars>
      </dgm:prSet>
      <dgm:spPr/>
    </dgm:pt>
    <dgm:pt modelId="{07F5762C-93A0-40C5-B9D0-C31296099DC0}" type="pres">
      <dgm:prSet presAssocID="{3429C134-855A-4457-8EBF-B38E1851B5FF}" presName="root" presStyleCnt="0"/>
      <dgm:spPr/>
    </dgm:pt>
    <dgm:pt modelId="{7CC741D0-721E-499E-B947-FA528AA9A461}" type="pres">
      <dgm:prSet presAssocID="{3429C134-855A-4457-8EBF-B38E1851B5FF}" presName="rootComposite" presStyleCnt="0"/>
      <dgm:spPr/>
    </dgm:pt>
    <dgm:pt modelId="{CB4124D2-ABDE-46C5-9CFD-C0422C761A89}" type="pres">
      <dgm:prSet presAssocID="{3429C134-855A-4457-8EBF-B38E1851B5FF}" presName="rootText" presStyleLbl="node1" presStyleIdx="1" presStyleCnt="4" custScaleX="260867" custScaleY="165550"/>
      <dgm:spPr/>
    </dgm:pt>
    <dgm:pt modelId="{E07C2D63-8CE1-4541-91BD-6FC38E2AF47C}" type="pres">
      <dgm:prSet presAssocID="{3429C134-855A-4457-8EBF-B38E1851B5FF}" presName="rootConnector" presStyleLbl="node1" presStyleIdx="1" presStyleCnt="4"/>
      <dgm:spPr/>
    </dgm:pt>
    <dgm:pt modelId="{AA854BBD-D820-41D7-ABB5-566EDA32B801}" type="pres">
      <dgm:prSet presAssocID="{3429C134-855A-4457-8EBF-B38E1851B5FF}" presName="childShape" presStyleCnt="0"/>
      <dgm:spPr/>
    </dgm:pt>
    <dgm:pt modelId="{9E94DEFF-3944-4586-A713-DCBCAD1D062B}" type="pres">
      <dgm:prSet presAssocID="{3ED56CA3-3EF5-4827-B896-F23C63ACF258}" presName="Name13" presStyleLbl="parChTrans1D2" presStyleIdx="3" presStyleCnt="11"/>
      <dgm:spPr/>
    </dgm:pt>
    <dgm:pt modelId="{38C8F139-6065-4717-85B0-0795A2600757}" type="pres">
      <dgm:prSet presAssocID="{58D335FD-16C3-475A-9FAA-8829160EBB74}" presName="childText" presStyleLbl="bgAcc1" presStyleIdx="3" presStyleCnt="11" custScaleX="271829" custScaleY="166505" custLinFactNeighborX="2735" custLinFactNeighborY="7941">
        <dgm:presLayoutVars>
          <dgm:bulletEnabled val="1"/>
        </dgm:presLayoutVars>
      </dgm:prSet>
      <dgm:spPr/>
    </dgm:pt>
    <dgm:pt modelId="{32BE499C-AC46-46E2-81A2-CDB79721C6D6}" type="pres">
      <dgm:prSet presAssocID="{69387CE7-F582-4720-AA13-FE03C69E126E}" presName="Name13" presStyleLbl="parChTrans1D2" presStyleIdx="4" presStyleCnt="11"/>
      <dgm:spPr/>
    </dgm:pt>
    <dgm:pt modelId="{00A63C23-324A-4DE4-A411-7290F5E5B67E}" type="pres">
      <dgm:prSet presAssocID="{C7EDB868-B79B-4192-B87E-71A12ADD8F62}" presName="childText" presStyleLbl="bgAcc1" presStyleIdx="4" presStyleCnt="11" custScaleX="285804" custScaleY="185171">
        <dgm:presLayoutVars>
          <dgm:bulletEnabled val="1"/>
        </dgm:presLayoutVars>
      </dgm:prSet>
      <dgm:spPr/>
    </dgm:pt>
    <dgm:pt modelId="{257C6245-58DD-4F81-AD0F-A7A0BEC6DD68}" type="pres">
      <dgm:prSet presAssocID="{C9003888-D59F-4740-A5F5-42F63EECA689}" presName="Name13" presStyleLbl="parChTrans1D2" presStyleIdx="5" presStyleCnt="11"/>
      <dgm:spPr/>
    </dgm:pt>
    <dgm:pt modelId="{517C05FF-C5CB-47DB-98B8-5E839F35AC92}" type="pres">
      <dgm:prSet presAssocID="{D109FD3D-0407-49A7-A840-398ED9CD020F}" presName="childText" presStyleLbl="bgAcc1" presStyleIdx="5" presStyleCnt="11" custScaleX="296548" custScaleY="199695" custLinFactNeighborX="-2636" custLinFactNeighborY="-2437">
        <dgm:presLayoutVars>
          <dgm:bulletEnabled val="1"/>
        </dgm:presLayoutVars>
      </dgm:prSet>
      <dgm:spPr/>
    </dgm:pt>
    <dgm:pt modelId="{8804F636-83F9-4189-B781-15B066145B76}" type="pres">
      <dgm:prSet presAssocID="{1EF49E57-123D-4B5A-8AF8-5819089BB9C4}" presName="root" presStyleCnt="0"/>
      <dgm:spPr/>
    </dgm:pt>
    <dgm:pt modelId="{262A9A00-0C96-4F1B-AD53-1A79FBAB67DB}" type="pres">
      <dgm:prSet presAssocID="{1EF49E57-123D-4B5A-8AF8-5819089BB9C4}" presName="rootComposite" presStyleCnt="0"/>
      <dgm:spPr/>
    </dgm:pt>
    <dgm:pt modelId="{D83A00F8-5B3A-45E3-B9AF-74C4033CC928}" type="pres">
      <dgm:prSet presAssocID="{1EF49E57-123D-4B5A-8AF8-5819089BB9C4}" presName="rootText" presStyleLbl="node1" presStyleIdx="2" presStyleCnt="4" custScaleX="211196" custScaleY="166656" custLinFactNeighborX="-1638" custLinFactNeighborY="4914"/>
      <dgm:spPr/>
    </dgm:pt>
    <dgm:pt modelId="{4224299E-5CAB-49E6-BC82-73BAE5909F2D}" type="pres">
      <dgm:prSet presAssocID="{1EF49E57-123D-4B5A-8AF8-5819089BB9C4}" presName="rootConnector" presStyleLbl="node1" presStyleIdx="2" presStyleCnt="4"/>
      <dgm:spPr/>
    </dgm:pt>
    <dgm:pt modelId="{930FE151-FBA1-49B0-A2FD-D1272F9D2CBE}" type="pres">
      <dgm:prSet presAssocID="{1EF49E57-123D-4B5A-8AF8-5819089BB9C4}" presName="childShape" presStyleCnt="0"/>
      <dgm:spPr/>
    </dgm:pt>
    <dgm:pt modelId="{27BCB11F-2A4F-470A-B583-977694631617}" type="pres">
      <dgm:prSet presAssocID="{DE5FE77F-72A3-4EA3-ADA0-4703EF1E6177}" presName="Name13" presStyleLbl="parChTrans1D2" presStyleIdx="6" presStyleCnt="11"/>
      <dgm:spPr/>
    </dgm:pt>
    <dgm:pt modelId="{5203489C-35EC-4175-BD49-EC30978E6A24}" type="pres">
      <dgm:prSet presAssocID="{1455804C-768D-4A01-B0D6-B0BFBCDC3888}" presName="childText" presStyleLbl="bgAcc1" presStyleIdx="6" presStyleCnt="11" custScaleX="255369" custScaleY="227754" custLinFactNeighborX="2735" custLinFactNeighborY="7941">
        <dgm:presLayoutVars>
          <dgm:bulletEnabled val="1"/>
        </dgm:presLayoutVars>
      </dgm:prSet>
      <dgm:spPr/>
    </dgm:pt>
    <dgm:pt modelId="{74673FD6-5781-4B7A-BFA6-7223A938641C}" type="pres">
      <dgm:prSet presAssocID="{109C1BFD-00A5-46BC-84CD-E586DC168E5F}" presName="Name13" presStyleLbl="parChTrans1D2" presStyleIdx="7" presStyleCnt="11"/>
      <dgm:spPr/>
    </dgm:pt>
    <dgm:pt modelId="{AA038CFE-3396-48B4-AFFC-0A979F99644A}" type="pres">
      <dgm:prSet presAssocID="{37F152DF-42B9-4DF5-B59A-5834F5B67014}" presName="childText" presStyleLbl="bgAcc1" presStyleIdx="7" presStyleCnt="11" custScaleX="285922" custScaleY="156182" custLinFactNeighborX="-14546" custLinFactNeighborY="14025">
        <dgm:presLayoutVars>
          <dgm:bulletEnabled val="1"/>
        </dgm:presLayoutVars>
      </dgm:prSet>
      <dgm:spPr/>
    </dgm:pt>
    <dgm:pt modelId="{7913107C-22E1-4B02-86BF-9CC1109808CC}" type="pres">
      <dgm:prSet presAssocID="{23AB74EC-236E-4113-B628-D4FDC579F2A6}" presName="Name13" presStyleLbl="parChTrans1D2" presStyleIdx="8" presStyleCnt="11"/>
      <dgm:spPr/>
    </dgm:pt>
    <dgm:pt modelId="{AA6C3027-C78E-4167-83C9-9534D523BE41}" type="pres">
      <dgm:prSet presAssocID="{36A0630B-4A0D-4B36-9F06-62E2CB183207}" presName="childText" presStyleLbl="bgAcc1" presStyleIdx="8" presStyleCnt="11" custScaleX="267118" custScaleY="229169">
        <dgm:presLayoutVars>
          <dgm:bulletEnabled val="1"/>
        </dgm:presLayoutVars>
      </dgm:prSet>
      <dgm:spPr/>
    </dgm:pt>
    <dgm:pt modelId="{72BD6CE9-F8FF-427A-AF5C-588795CEA163}" type="pres">
      <dgm:prSet presAssocID="{36D194BA-CF52-4FB1-A909-DF868DC0EDE3}" presName="root" presStyleCnt="0"/>
      <dgm:spPr/>
    </dgm:pt>
    <dgm:pt modelId="{7E05336B-E356-4D1C-A606-47D5D264AF3C}" type="pres">
      <dgm:prSet presAssocID="{36D194BA-CF52-4FB1-A909-DF868DC0EDE3}" presName="rootComposite" presStyleCnt="0"/>
      <dgm:spPr/>
    </dgm:pt>
    <dgm:pt modelId="{37DA75E7-FC3F-46E5-9474-D5E78AD9D3C9}" type="pres">
      <dgm:prSet presAssocID="{36D194BA-CF52-4FB1-A909-DF868DC0EDE3}" presName="rootText" presStyleLbl="node1" presStyleIdx="3" presStyleCnt="4" custScaleX="178347" custScaleY="222431"/>
      <dgm:spPr/>
    </dgm:pt>
    <dgm:pt modelId="{871368B3-2F66-4A60-9FBF-80DB74FC3296}" type="pres">
      <dgm:prSet presAssocID="{36D194BA-CF52-4FB1-A909-DF868DC0EDE3}" presName="rootConnector" presStyleLbl="node1" presStyleIdx="3" presStyleCnt="4"/>
      <dgm:spPr/>
    </dgm:pt>
    <dgm:pt modelId="{E7657BDB-0D62-4BFE-B16B-E37CFDD451C4}" type="pres">
      <dgm:prSet presAssocID="{36D194BA-CF52-4FB1-A909-DF868DC0EDE3}" presName="childShape" presStyleCnt="0"/>
      <dgm:spPr/>
    </dgm:pt>
    <dgm:pt modelId="{ADF8111A-6940-41A4-A15A-4EFCFC33E0F5}" type="pres">
      <dgm:prSet presAssocID="{E7570566-9527-4598-8C33-607B72582998}" presName="Name13" presStyleLbl="parChTrans1D2" presStyleIdx="9" presStyleCnt="11"/>
      <dgm:spPr/>
    </dgm:pt>
    <dgm:pt modelId="{A3AC2364-EC39-4DA8-8B5E-362DF81A767A}" type="pres">
      <dgm:prSet presAssocID="{1BFBDD26-AF82-4C21-B7FF-FE91B6574EFA}" presName="childText" presStyleLbl="bgAcc1" presStyleIdx="9" presStyleCnt="11" custScaleX="277490" custScaleY="167080">
        <dgm:presLayoutVars>
          <dgm:bulletEnabled val="1"/>
        </dgm:presLayoutVars>
      </dgm:prSet>
      <dgm:spPr/>
    </dgm:pt>
    <dgm:pt modelId="{3DCAE8DF-5C36-4711-9222-D2C10E62C424}" type="pres">
      <dgm:prSet presAssocID="{809A4850-B5FB-4EC7-8039-AD5DA2DF0970}" presName="Name13" presStyleLbl="parChTrans1D2" presStyleIdx="10" presStyleCnt="11"/>
      <dgm:spPr/>
    </dgm:pt>
    <dgm:pt modelId="{0E11324F-D3B8-466A-8E6C-A77C7DC25CFB}" type="pres">
      <dgm:prSet presAssocID="{728E13AC-7C2A-4760-9CC4-FEDE8A3160A7}" presName="childText" presStyleLbl="bgAcc1" presStyleIdx="10" presStyleCnt="11" custScaleX="320722" custScaleY="212327">
        <dgm:presLayoutVars>
          <dgm:bulletEnabled val="1"/>
        </dgm:presLayoutVars>
      </dgm:prSet>
      <dgm:spPr/>
    </dgm:pt>
  </dgm:ptLst>
  <dgm:cxnLst>
    <dgm:cxn modelId="{B19E300C-4CF4-4546-BBB5-A741275AFF60}" type="presOf" srcId="{36D194BA-CF52-4FB1-A909-DF868DC0EDE3}" destId="{37DA75E7-FC3F-46E5-9474-D5E78AD9D3C9}" srcOrd="0" destOrd="0" presId="urn:microsoft.com/office/officeart/2005/8/layout/hierarchy3"/>
    <dgm:cxn modelId="{6051C20D-9631-4D45-AF92-55A54A52C1ED}" type="presOf" srcId="{011A6847-B327-4550-B970-69C3BABA97C2}" destId="{F4C9A672-6EFC-4878-944A-7BE6195E2032}" srcOrd="0" destOrd="0" presId="urn:microsoft.com/office/officeart/2005/8/layout/hierarchy3"/>
    <dgm:cxn modelId="{55FA270F-312F-4CC0-B652-07DA706D6743}" type="presOf" srcId="{728E13AC-7C2A-4760-9CC4-FEDE8A3160A7}" destId="{0E11324F-D3B8-466A-8E6C-A77C7DC25CFB}" srcOrd="0" destOrd="0" presId="urn:microsoft.com/office/officeart/2005/8/layout/hierarchy3"/>
    <dgm:cxn modelId="{461C9711-1147-466C-BEE7-3D335C1E577A}" type="presOf" srcId="{1EF49E57-123D-4B5A-8AF8-5819089BB9C4}" destId="{D83A00F8-5B3A-45E3-B9AF-74C4033CC928}" srcOrd="0" destOrd="0" presId="urn:microsoft.com/office/officeart/2005/8/layout/hierarchy3"/>
    <dgm:cxn modelId="{7DC86416-C5CB-419E-8C8A-070BA7B78B9D}" type="presOf" srcId="{DE5FE77F-72A3-4EA3-ADA0-4703EF1E6177}" destId="{27BCB11F-2A4F-470A-B583-977694631617}" srcOrd="0" destOrd="0" presId="urn:microsoft.com/office/officeart/2005/8/layout/hierarchy3"/>
    <dgm:cxn modelId="{BB794719-773E-4A83-819A-3F5742D9104A}" type="presOf" srcId="{E7570566-9527-4598-8C33-607B72582998}" destId="{ADF8111A-6940-41A4-A15A-4EFCFC33E0F5}" srcOrd="0" destOrd="0" presId="urn:microsoft.com/office/officeart/2005/8/layout/hierarchy3"/>
    <dgm:cxn modelId="{8E20821D-5EEC-48DD-99C7-DB321DD09BD5}" srcId="{3429C134-855A-4457-8EBF-B38E1851B5FF}" destId="{58D335FD-16C3-475A-9FAA-8829160EBB74}" srcOrd="0" destOrd="0" parTransId="{3ED56CA3-3EF5-4827-B896-F23C63ACF258}" sibTransId="{59FC47A6-91E5-4362-BD64-376E06EA0FA4}"/>
    <dgm:cxn modelId="{C8560124-FD97-41A8-9471-0C83E00D0343}" srcId="{9121D2F3-5857-4D60-9A6E-8C81BE278D81}" destId="{84200070-FA24-4A5D-BBAA-A57706B3684C}" srcOrd="2" destOrd="0" parTransId="{3CF1ECEF-6EF2-4B03-B603-0057130F0594}" sibTransId="{0493CA53-8D77-4898-A1BF-B5231EDE1A29}"/>
    <dgm:cxn modelId="{3F1A7E24-A5B9-4501-93E0-D50347B6AEB5}" srcId="{3429C134-855A-4457-8EBF-B38E1851B5FF}" destId="{D109FD3D-0407-49A7-A840-398ED9CD020F}" srcOrd="2" destOrd="0" parTransId="{C9003888-D59F-4740-A5F5-42F63EECA689}" sibTransId="{D49C410A-7A13-48CF-B151-B630B5C53305}"/>
    <dgm:cxn modelId="{9DDE5534-4B5D-44F1-8DF4-63EED06CB85D}" type="presOf" srcId="{D109FD3D-0407-49A7-A840-398ED9CD020F}" destId="{517C05FF-C5CB-47DB-98B8-5E839F35AC92}" srcOrd="0" destOrd="0" presId="urn:microsoft.com/office/officeart/2005/8/layout/hierarchy3"/>
    <dgm:cxn modelId="{5746543C-5AFC-44D0-8DD8-3FB6C2A981F6}" type="presOf" srcId="{3429C134-855A-4457-8EBF-B38E1851B5FF}" destId="{E07C2D63-8CE1-4541-91BD-6FC38E2AF47C}" srcOrd="1" destOrd="0" presId="urn:microsoft.com/office/officeart/2005/8/layout/hierarchy3"/>
    <dgm:cxn modelId="{939AE33E-C12F-4C4F-90CB-610E0BE9278B}" type="presOf" srcId="{9121D2F3-5857-4D60-9A6E-8C81BE278D81}" destId="{E44A39EE-10AE-4FC4-B9FE-820F2B79737E}" srcOrd="0" destOrd="0" presId="urn:microsoft.com/office/officeart/2005/8/layout/hierarchy3"/>
    <dgm:cxn modelId="{07C4955D-4741-43AB-886F-65EC892D6E30}" srcId="{80EB0A89-8706-4BC8-969F-20173657CDD1}" destId="{3429C134-855A-4457-8EBF-B38E1851B5FF}" srcOrd="1" destOrd="0" parTransId="{BD1549F9-075C-4F91-BE2A-7FCAD4C769B8}" sibTransId="{6C707614-609E-45B8-B508-F2FEA342A8F3}"/>
    <dgm:cxn modelId="{38B92E61-CB49-47C8-9C8E-4892DE22360E}" type="presOf" srcId="{69387CE7-F582-4720-AA13-FE03C69E126E}" destId="{32BE499C-AC46-46E2-81A2-CDB79721C6D6}" srcOrd="0" destOrd="0" presId="urn:microsoft.com/office/officeart/2005/8/layout/hierarchy3"/>
    <dgm:cxn modelId="{EF386841-98DF-4C4C-A06E-DC4C0C2806BD}" type="presOf" srcId="{3CF1ECEF-6EF2-4B03-B603-0057130F0594}" destId="{0E8A222B-C509-4BCC-B341-43D0E6AEDBE1}" srcOrd="0" destOrd="0" presId="urn:microsoft.com/office/officeart/2005/8/layout/hierarchy3"/>
    <dgm:cxn modelId="{AA849F6B-D312-474B-995E-39101BBAB330}" srcId="{80EB0A89-8706-4BC8-969F-20173657CDD1}" destId="{36D194BA-CF52-4FB1-A909-DF868DC0EDE3}" srcOrd="3" destOrd="0" parTransId="{608FD741-4B6F-4521-985A-419DD138D87E}" sibTransId="{156B2EDB-5922-4B6D-8B5E-8B6599DE7D0C}"/>
    <dgm:cxn modelId="{8044426E-0CB7-4D3C-84FA-63FBC789F187}" srcId="{80EB0A89-8706-4BC8-969F-20173657CDD1}" destId="{1EF49E57-123D-4B5A-8AF8-5819089BB9C4}" srcOrd="2" destOrd="0" parTransId="{8A2BE8E3-1200-47CD-A3ED-8703738C95F4}" sibTransId="{CDE55760-35DB-4B11-9CFE-1352D0A35D60}"/>
    <dgm:cxn modelId="{54A62F6F-9AC4-4479-8F2C-6375269BB141}" type="presOf" srcId="{1455804C-768D-4A01-B0D6-B0BFBCDC3888}" destId="{5203489C-35EC-4175-BD49-EC30978E6A24}" srcOrd="0" destOrd="0" presId="urn:microsoft.com/office/officeart/2005/8/layout/hierarchy3"/>
    <dgm:cxn modelId="{16E01C50-6A0F-4BE6-B09E-F7846CCE675B}" type="presOf" srcId="{37F152DF-42B9-4DF5-B59A-5834F5B67014}" destId="{AA038CFE-3396-48B4-AFFC-0A979F99644A}" srcOrd="0" destOrd="0" presId="urn:microsoft.com/office/officeart/2005/8/layout/hierarchy3"/>
    <dgm:cxn modelId="{83A83273-380C-4EDB-9A0D-2CBCED57FE94}" type="presOf" srcId="{84200070-FA24-4A5D-BBAA-A57706B3684C}" destId="{799BB37B-2EAE-464B-A60E-CBEEC36770D3}" srcOrd="0" destOrd="0" presId="urn:microsoft.com/office/officeart/2005/8/layout/hierarchy3"/>
    <dgm:cxn modelId="{53E98A7B-8A6A-40DD-95A2-7385E4EB47BC}" type="presOf" srcId="{3429C134-855A-4457-8EBF-B38E1851B5FF}" destId="{CB4124D2-ABDE-46C5-9CFD-C0422C761A89}" srcOrd="0" destOrd="0" presId="urn:microsoft.com/office/officeart/2005/8/layout/hierarchy3"/>
    <dgm:cxn modelId="{C1AB6984-010C-48A1-B401-8178C02F4EBC}" type="presOf" srcId="{23AB74EC-236E-4113-B628-D4FDC579F2A6}" destId="{7913107C-22E1-4B02-86BF-9CC1109808CC}" srcOrd="0" destOrd="0" presId="urn:microsoft.com/office/officeart/2005/8/layout/hierarchy3"/>
    <dgm:cxn modelId="{B78D7992-49B9-4FFD-8C8C-D53BDD78BD61}" srcId="{9121D2F3-5857-4D60-9A6E-8C81BE278D81}" destId="{6C8CE5CF-2E76-4E2A-AE6B-E3E5A1F486E6}" srcOrd="1" destOrd="0" parTransId="{0321540E-A10A-4B57-AF2F-01964EEB8FCF}" sibTransId="{BEB953E0-63F9-49C4-8D90-24B93B5E2A08}"/>
    <dgm:cxn modelId="{A73D7FA8-341C-4E72-8E96-28BF8CCB2DA6}" srcId="{1EF49E57-123D-4B5A-8AF8-5819089BB9C4}" destId="{36A0630B-4A0D-4B36-9F06-62E2CB183207}" srcOrd="2" destOrd="0" parTransId="{23AB74EC-236E-4113-B628-D4FDC579F2A6}" sibTransId="{34A2DA9C-3DD5-4CE3-8920-A89262B7CD42}"/>
    <dgm:cxn modelId="{4C7DC0A9-022A-4D8E-80C4-AB24CC01FE78}" type="presOf" srcId="{C7EDB868-B79B-4192-B87E-71A12ADD8F62}" destId="{00A63C23-324A-4DE4-A411-7290F5E5B67E}" srcOrd="0" destOrd="0" presId="urn:microsoft.com/office/officeart/2005/8/layout/hierarchy3"/>
    <dgm:cxn modelId="{622DBDAA-7F47-4D7B-94DA-CAE852149E72}" type="presOf" srcId="{6C8CE5CF-2E76-4E2A-AE6B-E3E5A1F486E6}" destId="{F74D3D17-235E-46E2-80C9-9A0B14362B28}" srcOrd="0" destOrd="0" presId="urn:microsoft.com/office/officeart/2005/8/layout/hierarchy3"/>
    <dgm:cxn modelId="{C62F89BE-1C70-4898-9C5D-3632A85EDEFA}" type="presOf" srcId="{C9003888-D59F-4740-A5F5-42F63EECA689}" destId="{257C6245-58DD-4F81-AD0F-A7A0BEC6DD68}" srcOrd="0" destOrd="0" presId="urn:microsoft.com/office/officeart/2005/8/layout/hierarchy3"/>
    <dgm:cxn modelId="{624124C1-C81A-4F0F-8955-103F8A0BA3DC}" type="presOf" srcId="{36D194BA-CF52-4FB1-A909-DF868DC0EDE3}" destId="{871368B3-2F66-4A60-9FBF-80DB74FC3296}" srcOrd="1" destOrd="0" presId="urn:microsoft.com/office/officeart/2005/8/layout/hierarchy3"/>
    <dgm:cxn modelId="{D11FCDC1-35B2-4F34-BD1D-99C4CEB84CF3}" type="presOf" srcId="{809A4850-B5FB-4EC7-8039-AD5DA2DF0970}" destId="{3DCAE8DF-5C36-4711-9222-D2C10E62C424}" srcOrd="0" destOrd="0" presId="urn:microsoft.com/office/officeart/2005/8/layout/hierarchy3"/>
    <dgm:cxn modelId="{AB4D48C8-3446-4FF9-A87B-276FDBC798A1}" type="presOf" srcId="{58D335FD-16C3-475A-9FAA-8829160EBB74}" destId="{38C8F139-6065-4717-85B0-0795A2600757}" srcOrd="0" destOrd="0" presId="urn:microsoft.com/office/officeart/2005/8/layout/hierarchy3"/>
    <dgm:cxn modelId="{83938DC8-79BA-49E9-87DE-AC1A1A37BEA2}" srcId="{1EF49E57-123D-4B5A-8AF8-5819089BB9C4}" destId="{37F152DF-42B9-4DF5-B59A-5834F5B67014}" srcOrd="1" destOrd="0" parTransId="{109C1BFD-00A5-46BC-84CD-E586DC168E5F}" sibTransId="{9AC670C6-DD0E-4ADB-82FC-2D856EBA0682}"/>
    <dgm:cxn modelId="{DE7028CE-1F3A-420B-AA04-617F3DABE5A1}" type="presOf" srcId="{1EF49E57-123D-4B5A-8AF8-5819089BB9C4}" destId="{4224299E-5CAB-49E6-BC82-73BAE5909F2D}" srcOrd="1" destOrd="0" presId="urn:microsoft.com/office/officeart/2005/8/layout/hierarchy3"/>
    <dgm:cxn modelId="{3B7724D0-44B8-49CB-BED6-2A2CCAAC8091}" srcId="{80EB0A89-8706-4BC8-969F-20173657CDD1}" destId="{9121D2F3-5857-4D60-9A6E-8C81BE278D81}" srcOrd="0" destOrd="0" parTransId="{04542D47-F472-4E3D-B4D8-A0094FD9696B}" sibTransId="{895396A5-497D-4C13-93B2-49C60206E4E2}"/>
    <dgm:cxn modelId="{AD5563D6-704F-46A7-819D-0FD7F6A87BAB}" type="presOf" srcId="{1BFBDD26-AF82-4C21-B7FF-FE91B6574EFA}" destId="{A3AC2364-EC39-4DA8-8B5E-362DF81A767A}" srcOrd="0" destOrd="0" presId="urn:microsoft.com/office/officeart/2005/8/layout/hierarchy3"/>
    <dgm:cxn modelId="{2CDA0BD9-B47F-4349-833C-16DFFE52031E}" type="presOf" srcId="{109C1BFD-00A5-46BC-84CD-E586DC168E5F}" destId="{74673FD6-5781-4B7A-BFA6-7223A938641C}" srcOrd="0" destOrd="0" presId="urn:microsoft.com/office/officeart/2005/8/layout/hierarchy3"/>
    <dgm:cxn modelId="{388A89DC-8433-41E4-BD40-004BFAF86085}" type="presOf" srcId="{0321540E-A10A-4B57-AF2F-01964EEB8FCF}" destId="{6051AD6E-1693-4BE3-91F8-9CF4E41B8353}" srcOrd="0" destOrd="0" presId="urn:microsoft.com/office/officeart/2005/8/layout/hierarchy3"/>
    <dgm:cxn modelId="{59B2C4DC-C862-4D6C-BB27-CDD47BBBB4AB}" type="presOf" srcId="{3ED56CA3-3EF5-4827-B896-F23C63ACF258}" destId="{9E94DEFF-3944-4586-A713-DCBCAD1D062B}" srcOrd="0" destOrd="0" presId="urn:microsoft.com/office/officeart/2005/8/layout/hierarchy3"/>
    <dgm:cxn modelId="{2D46D7DE-FA0F-46A8-9072-912051D71FB0}" srcId="{1EF49E57-123D-4B5A-8AF8-5819089BB9C4}" destId="{1455804C-768D-4A01-B0D6-B0BFBCDC3888}" srcOrd="0" destOrd="0" parTransId="{DE5FE77F-72A3-4EA3-ADA0-4703EF1E6177}" sibTransId="{B9780B44-AEDE-41F9-9E8D-D037CEC4A184}"/>
    <dgm:cxn modelId="{C36AEFE1-B7C2-4ED5-A750-0C1E5484F493}" type="presOf" srcId="{36A0630B-4A0D-4B36-9F06-62E2CB183207}" destId="{AA6C3027-C78E-4167-83C9-9534D523BE41}" srcOrd="0" destOrd="0" presId="urn:microsoft.com/office/officeart/2005/8/layout/hierarchy3"/>
    <dgm:cxn modelId="{4F52EBE9-98A8-4161-9E48-9E6DB433F4A6}" srcId="{9121D2F3-5857-4D60-9A6E-8C81BE278D81}" destId="{DCF3D5B7-7A5D-4122-979E-EBBE42D84DF5}" srcOrd="0" destOrd="0" parTransId="{011A6847-B327-4550-B970-69C3BABA97C2}" sibTransId="{A992DE34-F552-4E79-A7FA-2B6E45206DD3}"/>
    <dgm:cxn modelId="{137A85EB-EA09-4D07-8110-AA3F7EDFC881}" type="presOf" srcId="{DCF3D5B7-7A5D-4122-979E-EBBE42D84DF5}" destId="{ED0885F8-58D4-4C70-9630-BB4FE9CB1F76}" srcOrd="0" destOrd="0" presId="urn:microsoft.com/office/officeart/2005/8/layout/hierarchy3"/>
    <dgm:cxn modelId="{01F208F3-AC89-44A1-A0D4-47218E4E9C13}" srcId="{36D194BA-CF52-4FB1-A909-DF868DC0EDE3}" destId="{1BFBDD26-AF82-4C21-B7FF-FE91B6574EFA}" srcOrd="0" destOrd="0" parTransId="{E7570566-9527-4598-8C33-607B72582998}" sibTransId="{5C8C3127-4441-4F22-BD7D-CDF8621810BD}"/>
    <dgm:cxn modelId="{027132F3-C99F-4695-BEE0-1C14C81F10AF}" type="presOf" srcId="{80EB0A89-8706-4BC8-969F-20173657CDD1}" destId="{68FBC7D3-EB97-4129-9D58-D7C2B83D7AF9}" srcOrd="0" destOrd="0" presId="urn:microsoft.com/office/officeart/2005/8/layout/hierarchy3"/>
    <dgm:cxn modelId="{C11822F4-4630-496D-827C-515414F97C28}" srcId="{36D194BA-CF52-4FB1-A909-DF868DC0EDE3}" destId="{728E13AC-7C2A-4760-9CC4-FEDE8A3160A7}" srcOrd="1" destOrd="0" parTransId="{809A4850-B5FB-4EC7-8039-AD5DA2DF0970}" sibTransId="{0E20A354-1225-4A54-B337-6127800B4FDC}"/>
    <dgm:cxn modelId="{D2EC9EF8-22B4-4A9C-81F9-7EB35E95D489}" srcId="{3429C134-855A-4457-8EBF-B38E1851B5FF}" destId="{C7EDB868-B79B-4192-B87E-71A12ADD8F62}" srcOrd="1" destOrd="0" parTransId="{69387CE7-F582-4720-AA13-FE03C69E126E}" sibTransId="{1F85D626-EE6C-4C0D-BAE4-7B127BFD46A6}"/>
    <dgm:cxn modelId="{04E708FD-D85E-4F9C-8F73-7B27F8B58AE3}" type="presOf" srcId="{9121D2F3-5857-4D60-9A6E-8C81BE278D81}" destId="{3946B3CE-F3B1-48CB-B34C-8002E2FF93C5}" srcOrd="1" destOrd="0" presId="urn:microsoft.com/office/officeart/2005/8/layout/hierarchy3"/>
    <dgm:cxn modelId="{6695AD68-4304-4FC4-9E39-ABDFE5A93F1D}" type="presParOf" srcId="{68FBC7D3-EB97-4129-9D58-D7C2B83D7AF9}" destId="{26223A7D-6BC2-465F-8F40-F7330AE98F58}" srcOrd="0" destOrd="0" presId="urn:microsoft.com/office/officeart/2005/8/layout/hierarchy3"/>
    <dgm:cxn modelId="{527D2F34-F87F-413D-B582-86D3467C74B8}" type="presParOf" srcId="{26223A7D-6BC2-465F-8F40-F7330AE98F58}" destId="{B3F4873B-7138-4A4F-A557-1660D6D52C6B}" srcOrd="0" destOrd="0" presId="urn:microsoft.com/office/officeart/2005/8/layout/hierarchy3"/>
    <dgm:cxn modelId="{D71B4A8D-14C0-469D-B689-EEE929516CD9}" type="presParOf" srcId="{B3F4873B-7138-4A4F-A557-1660D6D52C6B}" destId="{E44A39EE-10AE-4FC4-B9FE-820F2B79737E}" srcOrd="0" destOrd="0" presId="urn:microsoft.com/office/officeart/2005/8/layout/hierarchy3"/>
    <dgm:cxn modelId="{29EFEADC-EADA-459E-9E29-754CE3872970}" type="presParOf" srcId="{B3F4873B-7138-4A4F-A557-1660D6D52C6B}" destId="{3946B3CE-F3B1-48CB-B34C-8002E2FF93C5}" srcOrd="1" destOrd="0" presId="urn:microsoft.com/office/officeart/2005/8/layout/hierarchy3"/>
    <dgm:cxn modelId="{7036BD0D-DB21-410B-BE60-44ADE7E8D32F}" type="presParOf" srcId="{26223A7D-6BC2-465F-8F40-F7330AE98F58}" destId="{FD439BF6-E025-4DD4-8F7E-94468ED52E96}" srcOrd="1" destOrd="0" presId="urn:microsoft.com/office/officeart/2005/8/layout/hierarchy3"/>
    <dgm:cxn modelId="{178FE4E3-BA5C-4E67-86BE-B0F8B986EA1E}" type="presParOf" srcId="{FD439BF6-E025-4DD4-8F7E-94468ED52E96}" destId="{F4C9A672-6EFC-4878-944A-7BE6195E2032}" srcOrd="0" destOrd="0" presId="urn:microsoft.com/office/officeart/2005/8/layout/hierarchy3"/>
    <dgm:cxn modelId="{AF880FDD-1EB1-478E-B6E7-6083B3311278}" type="presParOf" srcId="{FD439BF6-E025-4DD4-8F7E-94468ED52E96}" destId="{ED0885F8-58D4-4C70-9630-BB4FE9CB1F76}" srcOrd="1" destOrd="0" presId="urn:microsoft.com/office/officeart/2005/8/layout/hierarchy3"/>
    <dgm:cxn modelId="{6BBFB6E9-2F21-444B-8B31-98DD67D6FD69}" type="presParOf" srcId="{FD439BF6-E025-4DD4-8F7E-94468ED52E96}" destId="{6051AD6E-1693-4BE3-91F8-9CF4E41B8353}" srcOrd="2" destOrd="0" presId="urn:microsoft.com/office/officeart/2005/8/layout/hierarchy3"/>
    <dgm:cxn modelId="{04E5FEB0-DA0F-4AB7-B377-8251B356CDA4}" type="presParOf" srcId="{FD439BF6-E025-4DD4-8F7E-94468ED52E96}" destId="{F74D3D17-235E-46E2-80C9-9A0B14362B28}" srcOrd="3" destOrd="0" presId="urn:microsoft.com/office/officeart/2005/8/layout/hierarchy3"/>
    <dgm:cxn modelId="{78CB147E-3013-46B9-B6A9-EC7594C5025D}" type="presParOf" srcId="{FD439BF6-E025-4DD4-8F7E-94468ED52E96}" destId="{0E8A222B-C509-4BCC-B341-43D0E6AEDBE1}" srcOrd="4" destOrd="0" presId="urn:microsoft.com/office/officeart/2005/8/layout/hierarchy3"/>
    <dgm:cxn modelId="{6A33062D-366B-41F5-BE0C-06C488C3D3A7}" type="presParOf" srcId="{FD439BF6-E025-4DD4-8F7E-94468ED52E96}" destId="{799BB37B-2EAE-464B-A60E-CBEEC36770D3}" srcOrd="5" destOrd="0" presId="urn:microsoft.com/office/officeart/2005/8/layout/hierarchy3"/>
    <dgm:cxn modelId="{B203D055-4942-41F3-BD89-F611A1BB966A}" type="presParOf" srcId="{68FBC7D3-EB97-4129-9D58-D7C2B83D7AF9}" destId="{07F5762C-93A0-40C5-B9D0-C31296099DC0}" srcOrd="1" destOrd="0" presId="urn:microsoft.com/office/officeart/2005/8/layout/hierarchy3"/>
    <dgm:cxn modelId="{78783FD8-370F-4D3C-B7FB-3EB11F6737E5}" type="presParOf" srcId="{07F5762C-93A0-40C5-B9D0-C31296099DC0}" destId="{7CC741D0-721E-499E-B947-FA528AA9A461}" srcOrd="0" destOrd="0" presId="urn:microsoft.com/office/officeart/2005/8/layout/hierarchy3"/>
    <dgm:cxn modelId="{D5622BD9-DB68-4396-9842-25D3ABB12016}" type="presParOf" srcId="{7CC741D0-721E-499E-B947-FA528AA9A461}" destId="{CB4124D2-ABDE-46C5-9CFD-C0422C761A89}" srcOrd="0" destOrd="0" presId="urn:microsoft.com/office/officeart/2005/8/layout/hierarchy3"/>
    <dgm:cxn modelId="{832ABC3A-6551-4EF5-BB15-7E2AF3A7BCBF}" type="presParOf" srcId="{7CC741D0-721E-499E-B947-FA528AA9A461}" destId="{E07C2D63-8CE1-4541-91BD-6FC38E2AF47C}" srcOrd="1" destOrd="0" presId="urn:microsoft.com/office/officeart/2005/8/layout/hierarchy3"/>
    <dgm:cxn modelId="{D2318384-84A8-42E1-877F-79B228D4DC9E}" type="presParOf" srcId="{07F5762C-93A0-40C5-B9D0-C31296099DC0}" destId="{AA854BBD-D820-41D7-ABB5-566EDA32B801}" srcOrd="1" destOrd="0" presId="urn:microsoft.com/office/officeart/2005/8/layout/hierarchy3"/>
    <dgm:cxn modelId="{5A5DE9A4-187A-4E77-AABD-C121A9DB30AE}" type="presParOf" srcId="{AA854BBD-D820-41D7-ABB5-566EDA32B801}" destId="{9E94DEFF-3944-4586-A713-DCBCAD1D062B}" srcOrd="0" destOrd="0" presId="urn:microsoft.com/office/officeart/2005/8/layout/hierarchy3"/>
    <dgm:cxn modelId="{DC27257E-56DE-48C4-A5AE-C7C0DFFADA28}" type="presParOf" srcId="{AA854BBD-D820-41D7-ABB5-566EDA32B801}" destId="{38C8F139-6065-4717-85B0-0795A2600757}" srcOrd="1" destOrd="0" presId="urn:microsoft.com/office/officeart/2005/8/layout/hierarchy3"/>
    <dgm:cxn modelId="{5A98F622-7324-4660-8275-E605CD599AA2}" type="presParOf" srcId="{AA854BBD-D820-41D7-ABB5-566EDA32B801}" destId="{32BE499C-AC46-46E2-81A2-CDB79721C6D6}" srcOrd="2" destOrd="0" presId="urn:microsoft.com/office/officeart/2005/8/layout/hierarchy3"/>
    <dgm:cxn modelId="{6399BDAC-2C4B-4727-A428-E48F41FC09AB}" type="presParOf" srcId="{AA854BBD-D820-41D7-ABB5-566EDA32B801}" destId="{00A63C23-324A-4DE4-A411-7290F5E5B67E}" srcOrd="3" destOrd="0" presId="urn:microsoft.com/office/officeart/2005/8/layout/hierarchy3"/>
    <dgm:cxn modelId="{C6056E70-CF6D-45B8-8BA8-3D069849676B}" type="presParOf" srcId="{AA854BBD-D820-41D7-ABB5-566EDA32B801}" destId="{257C6245-58DD-4F81-AD0F-A7A0BEC6DD68}" srcOrd="4" destOrd="0" presId="urn:microsoft.com/office/officeart/2005/8/layout/hierarchy3"/>
    <dgm:cxn modelId="{4BD5AB0B-51F8-4857-880C-B815EAC8DC30}" type="presParOf" srcId="{AA854BBD-D820-41D7-ABB5-566EDA32B801}" destId="{517C05FF-C5CB-47DB-98B8-5E839F35AC92}" srcOrd="5" destOrd="0" presId="urn:microsoft.com/office/officeart/2005/8/layout/hierarchy3"/>
    <dgm:cxn modelId="{2C87128A-D8F4-400E-AE2B-B1A73D0D951D}" type="presParOf" srcId="{68FBC7D3-EB97-4129-9D58-D7C2B83D7AF9}" destId="{8804F636-83F9-4189-B781-15B066145B76}" srcOrd="2" destOrd="0" presId="urn:microsoft.com/office/officeart/2005/8/layout/hierarchy3"/>
    <dgm:cxn modelId="{4D464B4B-A973-4FC2-A695-CD7ADE7E9CC3}" type="presParOf" srcId="{8804F636-83F9-4189-B781-15B066145B76}" destId="{262A9A00-0C96-4F1B-AD53-1A79FBAB67DB}" srcOrd="0" destOrd="0" presId="urn:microsoft.com/office/officeart/2005/8/layout/hierarchy3"/>
    <dgm:cxn modelId="{B5FFAF7D-A58E-45C9-8829-66E7E392B8F3}" type="presParOf" srcId="{262A9A00-0C96-4F1B-AD53-1A79FBAB67DB}" destId="{D83A00F8-5B3A-45E3-B9AF-74C4033CC928}" srcOrd="0" destOrd="0" presId="urn:microsoft.com/office/officeart/2005/8/layout/hierarchy3"/>
    <dgm:cxn modelId="{21FEE89E-C371-4F95-98B1-8AE8869597A8}" type="presParOf" srcId="{262A9A00-0C96-4F1B-AD53-1A79FBAB67DB}" destId="{4224299E-5CAB-49E6-BC82-73BAE5909F2D}" srcOrd="1" destOrd="0" presId="urn:microsoft.com/office/officeart/2005/8/layout/hierarchy3"/>
    <dgm:cxn modelId="{07110105-E5D8-4271-ACC1-3C6C847D4E56}" type="presParOf" srcId="{8804F636-83F9-4189-B781-15B066145B76}" destId="{930FE151-FBA1-49B0-A2FD-D1272F9D2CBE}" srcOrd="1" destOrd="0" presId="urn:microsoft.com/office/officeart/2005/8/layout/hierarchy3"/>
    <dgm:cxn modelId="{9A97B634-D186-479F-8112-D43FC87E1F83}" type="presParOf" srcId="{930FE151-FBA1-49B0-A2FD-D1272F9D2CBE}" destId="{27BCB11F-2A4F-470A-B583-977694631617}" srcOrd="0" destOrd="0" presId="urn:microsoft.com/office/officeart/2005/8/layout/hierarchy3"/>
    <dgm:cxn modelId="{6E8B1171-AFDA-4CA7-8226-9C961106696B}" type="presParOf" srcId="{930FE151-FBA1-49B0-A2FD-D1272F9D2CBE}" destId="{5203489C-35EC-4175-BD49-EC30978E6A24}" srcOrd="1" destOrd="0" presId="urn:microsoft.com/office/officeart/2005/8/layout/hierarchy3"/>
    <dgm:cxn modelId="{B79342FA-5E9D-43BB-A076-6B78D8003431}" type="presParOf" srcId="{930FE151-FBA1-49B0-A2FD-D1272F9D2CBE}" destId="{74673FD6-5781-4B7A-BFA6-7223A938641C}" srcOrd="2" destOrd="0" presId="urn:microsoft.com/office/officeart/2005/8/layout/hierarchy3"/>
    <dgm:cxn modelId="{1FC60066-80B6-48C6-BC6E-C3415D90074E}" type="presParOf" srcId="{930FE151-FBA1-49B0-A2FD-D1272F9D2CBE}" destId="{AA038CFE-3396-48B4-AFFC-0A979F99644A}" srcOrd="3" destOrd="0" presId="urn:microsoft.com/office/officeart/2005/8/layout/hierarchy3"/>
    <dgm:cxn modelId="{8506462D-0F94-4EDF-8512-F1505DE65E42}" type="presParOf" srcId="{930FE151-FBA1-49B0-A2FD-D1272F9D2CBE}" destId="{7913107C-22E1-4B02-86BF-9CC1109808CC}" srcOrd="4" destOrd="0" presId="urn:microsoft.com/office/officeart/2005/8/layout/hierarchy3"/>
    <dgm:cxn modelId="{37673AEC-6D7E-4200-B502-4D65B74E8842}" type="presParOf" srcId="{930FE151-FBA1-49B0-A2FD-D1272F9D2CBE}" destId="{AA6C3027-C78E-4167-83C9-9534D523BE41}" srcOrd="5" destOrd="0" presId="urn:microsoft.com/office/officeart/2005/8/layout/hierarchy3"/>
    <dgm:cxn modelId="{58FE1DB1-70EA-4872-AE76-2325C9F7A8B3}" type="presParOf" srcId="{68FBC7D3-EB97-4129-9D58-D7C2B83D7AF9}" destId="{72BD6CE9-F8FF-427A-AF5C-588795CEA163}" srcOrd="3" destOrd="0" presId="urn:microsoft.com/office/officeart/2005/8/layout/hierarchy3"/>
    <dgm:cxn modelId="{999EA295-5B44-4A62-8EB9-5432BDB4E566}" type="presParOf" srcId="{72BD6CE9-F8FF-427A-AF5C-588795CEA163}" destId="{7E05336B-E356-4D1C-A606-47D5D264AF3C}" srcOrd="0" destOrd="0" presId="urn:microsoft.com/office/officeart/2005/8/layout/hierarchy3"/>
    <dgm:cxn modelId="{D13B0D04-3D19-4824-BBD8-1C6EB5A47457}" type="presParOf" srcId="{7E05336B-E356-4D1C-A606-47D5D264AF3C}" destId="{37DA75E7-FC3F-46E5-9474-D5E78AD9D3C9}" srcOrd="0" destOrd="0" presId="urn:microsoft.com/office/officeart/2005/8/layout/hierarchy3"/>
    <dgm:cxn modelId="{CA505AE2-CD5E-4BDA-B224-2D5B063721F3}" type="presParOf" srcId="{7E05336B-E356-4D1C-A606-47D5D264AF3C}" destId="{871368B3-2F66-4A60-9FBF-80DB74FC3296}" srcOrd="1" destOrd="0" presId="urn:microsoft.com/office/officeart/2005/8/layout/hierarchy3"/>
    <dgm:cxn modelId="{0F692D7E-BA1A-42D0-9399-6215E453B88E}" type="presParOf" srcId="{72BD6CE9-F8FF-427A-AF5C-588795CEA163}" destId="{E7657BDB-0D62-4BFE-B16B-E37CFDD451C4}" srcOrd="1" destOrd="0" presId="urn:microsoft.com/office/officeart/2005/8/layout/hierarchy3"/>
    <dgm:cxn modelId="{4F651F8B-97FB-45A2-AC1A-F9CE3EF734F2}" type="presParOf" srcId="{E7657BDB-0D62-4BFE-B16B-E37CFDD451C4}" destId="{ADF8111A-6940-41A4-A15A-4EFCFC33E0F5}" srcOrd="0" destOrd="0" presId="urn:microsoft.com/office/officeart/2005/8/layout/hierarchy3"/>
    <dgm:cxn modelId="{1E9579DC-03B0-4089-B916-A9B053D3D919}" type="presParOf" srcId="{E7657BDB-0D62-4BFE-B16B-E37CFDD451C4}" destId="{A3AC2364-EC39-4DA8-8B5E-362DF81A767A}" srcOrd="1" destOrd="0" presId="urn:microsoft.com/office/officeart/2005/8/layout/hierarchy3"/>
    <dgm:cxn modelId="{636A32D7-94FD-4CE6-9DBB-9B1E7D303BAB}" type="presParOf" srcId="{E7657BDB-0D62-4BFE-B16B-E37CFDD451C4}" destId="{3DCAE8DF-5C36-4711-9222-D2C10E62C424}" srcOrd="2" destOrd="0" presId="urn:microsoft.com/office/officeart/2005/8/layout/hierarchy3"/>
    <dgm:cxn modelId="{F63E0E94-5B0F-4195-818A-56CDA94978D7}" type="presParOf" srcId="{E7657BDB-0D62-4BFE-B16B-E37CFDD451C4}" destId="{0E11324F-D3B8-466A-8E6C-A77C7DC25CFB}" srcOrd="3" destOrd="0" presId="urn:microsoft.com/office/officeart/2005/8/layout/hierarchy3"/>
  </dgm:cxnLst>
  <dgm:bg>
    <a:solidFill>
      <a:srgbClr val="99FF99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0EB0A89-8706-4BC8-969F-20173657CDD1}" type="doc">
      <dgm:prSet loTypeId="urn:microsoft.com/office/officeart/2005/8/layout/hierarchy3" loCatId="hierarchy" qsTypeId="urn:microsoft.com/office/officeart/2005/8/quickstyle/simple1#8" qsCatId="simple" csTypeId="urn:microsoft.com/office/officeart/2005/8/colors/accent0_1#4" csCatId="mainScheme" phldr="1"/>
      <dgm:spPr/>
      <dgm:t>
        <a:bodyPr/>
        <a:lstStyle/>
        <a:p>
          <a:endParaRPr lang="sk-SK"/>
        </a:p>
      </dgm:t>
    </dgm:pt>
    <dgm:pt modelId="{9121D2F3-5857-4D60-9A6E-8C81BE278D81}">
      <dgm:prSet phldrT="[Text]" phldr="0" custT="1"/>
      <dgm:spPr/>
      <dgm:t>
        <a:bodyPr/>
        <a:lstStyle/>
        <a:p>
          <a:r>
            <a:rPr lang="sk-SK" sz="1400" b="1" dirty="0"/>
            <a:t>SC 4.1  Vybudovanie jednotného systému dát pre plánovanie sociálnych služieb.</a:t>
          </a:r>
          <a:endParaRPr lang="sk-SK" sz="1400" dirty="0"/>
        </a:p>
      </dgm:t>
    </dgm:pt>
    <dgm:pt modelId="{04542D47-F472-4E3D-B4D8-A0094FD9696B}" type="parTrans" cxnId="{3B7724D0-44B8-49CB-BED6-2A2CCAAC8091}">
      <dgm:prSet/>
      <dgm:spPr/>
      <dgm:t>
        <a:bodyPr/>
        <a:lstStyle/>
        <a:p>
          <a:endParaRPr lang="sk-SK"/>
        </a:p>
      </dgm:t>
    </dgm:pt>
    <dgm:pt modelId="{895396A5-497D-4C13-93B2-49C60206E4E2}" type="sibTrans" cxnId="{3B7724D0-44B8-49CB-BED6-2A2CCAAC8091}">
      <dgm:prSet/>
      <dgm:spPr/>
      <dgm:t>
        <a:bodyPr/>
        <a:lstStyle/>
        <a:p>
          <a:endParaRPr lang="sk-SK"/>
        </a:p>
      </dgm:t>
    </dgm:pt>
    <dgm:pt modelId="{DCF3D5B7-7A5D-4122-979E-EBBE42D84DF5}">
      <dgm:prSet phldrT="[Text]" custT="1"/>
      <dgm:spPr/>
      <dgm:t>
        <a:bodyPr/>
        <a:lstStyle/>
        <a:p>
          <a:endParaRPr lang="sk-SK" sz="1200" b="1" dirty="0"/>
        </a:p>
        <a:p>
          <a:r>
            <a:rPr lang="sk-SK" sz="1200" b="1" dirty="0"/>
            <a:t>Špecifický cieľ 4.1.1 </a:t>
          </a:r>
          <a:r>
            <a:rPr lang="sk-SK" sz="1200" b="0" dirty="0"/>
            <a:t> Vybudovanie jednotného regionálneho informačného systému na zber, správu a vyhodnocovanie údajov o sociálnych službách. </a:t>
          </a:r>
        </a:p>
      </dgm:t>
    </dgm:pt>
    <dgm:pt modelId="{011A6847-B327-4550-B970-69C3BABA97C2}" type="parTrans" cxnId="{4F52EBE9-98A8-4161-9E48-9E6DB433F4A6}">
      <dgm:prSet/>
      <dgm:spPr/>
      <dgm:t>
        <a:bodyPr/>
        <a:lstStyle/>
        <a:p>
          <a:endParaRPr lang="sk-SK"/>
        </a:p>
      </dgm:t>
    </dgm:pt>
    <dgm:pt modelId="{A992DE34-F552-4E79-A7FA-2B6E45206DD3}" type="sibTrans" cxnId="{4F52EBE9-98A8-4161-9E48-9E6DB433F4A6}">
      <dgm:prSet/>
      <dgm:spPr/>
      <dgm:t>
        <a:bodyPr/>
        <a:lstStyle/>
        <a:p>
          <a:endParaRPr lang="sk-SK"/>
        </a:p>
      </dgm:t>
    </dgm:pt>
    <dgm:pt modelId="{6C8CE5CF-2E76-4E2A-AE6B-E3E5A1F486E6}">
      <dgm:prSet phldrT="[Text]" custT="1"/>
      <dgm:spPr/>
      <dgm:t>
        <a:bodyPr/>
        <a:lstStyle/>
        <a:p>
          <a:endParaRPr lang="sk-SK" sz="1200" b="1" dirty="0"/>
        </a:p>
        <a:p>
          <a:r>
            <a:rPr lang="sk-SK" sz="1200" b="1" dirty="0"/>
            <a:t>Špecifický cieľ 4.1.2 </a:t>
          </a:r>
          <a:r>
            <a:rPr lang="sk-SK" sz="1200" b="0" dirty="0"/>
            <a:t>Posilnenie analytických kapacít kraja na strategické plánovanie a prognózovanie rozvoja sociálnych služieb</a:t>
          </a:r>
          <a:r>
            <a:rPr lang="sk-SK" sz="1200" b="1" dirty="0"/>
            <a:t>.</a:t>
          </a:r>
          <a:r>
            <a:rPr lang="sk-SK" sz="1200" b="0" dirty="0"/>
            <a:t> </a:t>
          </a:r>
        </a:p>
        <a:p>
          <a:r>
            <a:rPr lang="sk-SK" sz="1200" b="1" dirty="0"/>
            <a:t>.</a:t>
          </a:r>
        </a:p>
      </dgm:t>
    </dgm:pt>
    <dgm:pt modelId="{0321540E-A10A-4B57-AF2F-01964EEB8FCF}" type="parTrans" cxnId="{B78D7992-49B9-4FFD-8C8C-D53BDD78BD61}">
      <dgm:prSet/>
      <dgm:spPr/>
      <dgm:t>
        <a:bodyPr/>
        <a:lstStyle/>
        <a:p>
          <a:endParaRPr lang="sk-SK"/>
        </a:p>
      </dgm:t>
    </dgm:pt>
    <dgm:pt modelId="{BEB953E0-63F9-49C4-8D90-24B93B5E2A08}" type="sibTrans" cxnId="{B78D7992-49B9-4FFD-8C8C-D53BDD78BD61}">
      <dgm:prSet/>
      <dgm:spPr/>
      <dgm:t>
        <a:bodyPr/>
        <a:lstStyle/>
        <a:p>
          <a:endParaRPr lang="sk-SK"/>
        </a:p>
      </dgm:t>
    </dgm:pt>
    <dgm:pt modelId="{3429C134-855A-4457-8EBF-B38E1851B5FF}">
      <dgm:prSet phldrT="[Text]" custT="1"/>
      <dgm:spPr/>
      <dgm:t>
        <a:bodyPr/>
        <a:lstStyle/>
        <a:p>
          <a:r>
            <a:rPr lang="sk-SK" sz="1400" b="1" dirty="0"/>
            <a:t>SC 4.2  Posilnenie spolupráce medzi BSK, obcami, štátnou správou a poskytovateľmi.</a:t>
          </a:r>
          <a:endParaRPr lang="sk-SK" sz="1400" dirty="0"/>
        </a:p>
      </dgm:t>
    </dgm:pt>
    <dgm:pt modelId="{BD1549F9-075C-4F91-BE2A-7FCAD4C769B8}" type="parTrans" cxnId="{07C4955D-4741-43AB-886F-65EC892D6E30}">
      <dgm:prSet/>
      <dgm:spPr/>
      <dgm:t>
        <a:bodyPr/>
        <a:lstStyle/>
        <a:p>
          <a:endParaRPr lang="sk-SK"/>
        </a:p>
      </dgm:t>
    </dgm:pt>
    <dgm:pt modelId="{6C707614-609E-45B8-B508-F2FEA342A8F3}" type="sibTrans" cxnId="{07C4955D-4741-43AB-886F-65EC892D6E30}">
      <dgm:prSet/>
      <dgm:spPr/>
      <dgm:t>
        <a:bodyPr/>
        <a:lstStyle/>
        <a:p>
          <a:endParaRPr lang="sk-SK"/>
        </a:p>
      </dgm:t>
    </dgm:pt>
    <dgm:pt modelId="{58D335FD-16C3-475A-9FAA-8829160EBB74}">
      <dgm:prSet phldrT="[Text]" custT="1"/>
      <dgm:spPr/>
      <dgm:t>
        <a:bodyPr/>
        <a:lstStyle/>
        <a:p>
          <a:r>
            <a:rPr lang="sk-SK" sz="1200" b="1" dirty="0"/>
            <a:t>Špecifický cieľ 4.2.1 </a:t>
          </a:r>
          <a:r>
            <a:rPr lang="sk-SK" sz="1200" b="0" dirty="0"/>
            <a:t>Vytvorenie systému pravidelnej koordinácie a komunikácie medzi kľúčovými aktérmi rozvoja sociálnych služieb v Bratislavskom kraji</a:t>
          </a:r>
          <a:r>
            <a:rPr lang="sk-SK" sz="1200" b="1" dirty="0"/>
            <a:t>.</a:t>
          </a:r>
        </a:p>
      </dgm:t>
    </dgm:pt>
    <dgm:pt modelId="{3ED56CA3-3EF5-4827-B896-F23C63ACF258}" type="parTrans" cxnId="{8E20821D-5EEC-48DD-99C7-DB321DD09BD5}">
      <dgm:prSet/>
      <dgm:spPr/>
      <dgm:t>
        <a:bodyPr/>
        <a:lstStyle/>
        <a:p>
          <a:endParaRPr lang="sk-SK"/>
        </a:p>
      </dgm:t>
    </dgm:pt>
    <dgm:pt modelId="{59FC47A6-91E5-4362-BD64-376E06EA0FA4}" type="sibTrans" cxnId="{8E20821D-5EEC-48DD-99C7-DB321DD09BD5}">
      <dgm:prSet/>
      <dgm:spPr/>
      <dgm:t>
        <a:bodyPr/>
        <a:lstStyle/>
        <a:p>
          <a:endParaRPr lang="sk-SK"/>
        </a:p>
      </dgm:t>
    </dgm:pt>
    <dgm:pt modelId="{C7EDB868-B79B-4192-B87E-71A12ADD8F62}">
      <dgm:prSet phldrT="[Text]" custT="1"/>
      <dgm:spPr/>
      <dgm:t>
        <a:bodyPr/>
        <a:lstStyle/>
        <a:p>
          <a:endParaRPr lang="sk-SK" sz="1200" b="1" dirty="0"/>
        </a:p>
        <a:p>
          <a:r>
            <a:rPr lang="sk-SK" sz="1200" b="1" dirty="0"/>
            <a:t>Špecifický cieľ 4.2.2 </a:t>
          </a:r>
          <a:r>
            <a:rPr lang="sk-SK" sz="1200" b="0" dirty="0"/>
            <a:t>Posilnenie partnerstiev pri príprave a realizácii spoločných rozvojových projektov v oblasti sociálnych služieb. </a:t>
          </a:r>
        </a:p>
      </dgm:t>
    </dgm:pt>
    <dgm:pt modelId="{69387CE7-F582-4720-AA13-FE03C69E126E}" type="parTrans" cxnId="{D2EC9EF8-22B4-4A9C-81F9-7EB35E95D489}">
      <dgm:prSet/>
      <dgm:spPr/>
      <dgm:t>
        <a:bodyPr/>
        <a:lstStyle/>
        <a:p>
          <a:endParaRPr lang="sk-SK"/>
        </a:p>
      </dgm:t>
    </dgm:pt>
    <dgm:pt modelId="{1F85D626-EE6C-4C0D-BAE4-7B127BFD46A6}" type="sibTrans" cxnId="{D2EC9EF8-22B4-4A9C-81F9-7EB35E95D489}">
      <dgm:prSet/>
      <dgm:spPr/>
      <dgm:t>
        <a:bodyPr/>
        <a:lstStyle/>
        <a:p>
          <a:endParaRPr lang="sk-SK"/>
        </a:p>
      </dgm:t>
    </dgm:pt>
    <dgm:pt modelId="{1EF49E57-123D-4B5A-8AF8-5819089BB9C4}">
      <dgm:prSet phldrT="[Text]" custT="1"/>
      <dgm:spPr/>
      <dgm:t>
        <a:bodyPr/>
        <a:lstStyle/>
        <a:p>
          <a:r>
            <a:rPr lang="sk-SK" sz="1400" b="1" dirty="0"/>
            <a:t>SC 4.3 Zabezpečenie udržateľného financovania a efektívne využívanie verejných zdrojov. </a:t>
          </a:r>
          <a:endParaRPr lang="sk-SK" sz="1400" dirty="0"/>
        </a:p>
      </dgm:t>
    </dgm:pt>
    <dgm:pt modelId="{8A2BE8E3-1200-47CD-A3ED-8703738C95F4}" type="parTrans" cxnId="{8044426E-0CB7-4D3C-84FA-63FBC789F187}">
      <dgm:prSet/>
      <dgm:spPr/>
      <dgm:t>
        <a:bodyPr/>
        <a:lstStyle/>
        <a:p>
          <a:endParaRPr lang="sk-SK"/>
        </a:p>
      </dgm:t>
    </dgm:pt>
    <dgm:pt modelId="{CDE55760-35DB-4B11-9CFE-1352D0A35D60}" type="sibTrans" cxnId="{8044426E-0CB7-4D3C-84FA-63FBC789F187}">
      <dgm:prSet/>
      <dgm:spPr/>
      <dgm:t>
        <a:bodyPr/>
        <a:lstStyle/>
        <a:p>
          <a:endParaRPr lang="sk-SK"/>
        </a:p>
      </dgm:t>
    </dgm:pt>
    <dgm:pt modelId="{84200070-FA24-4A5D-BBAA-A57706B3684C}">
      <dgm:prSet phldrT="[Text]" custT="1"/>
      <dgm:spPr/>
      <dgm:t>
        <a:bodyPr/>
        <a:lstStyle/>
        <a:p>
          <a:endParaRPr lang="sk-SK" sz="1200" b="1" dirty="0"/>
        </a:p>
        <a:p>
          <a:r>
            <a:rPr lang="sk-SK" sz="1200" b="1" dirty="0"/>
            <a:t>Špecifický cieľ 4.1.3 </a:t>
          </a:r>
          <a:r>
            <a:rPr lang="sk-SK" sz="1200" b="0" dirty="0"/>
            <a:t>. Podpora zdieľania údajov a spolupráca medzi inštitúciami pri plánovaní sociálnych služieb.</a:t>
          </a:r>
        </a:p>
      </dgm:t>
    </dgm:pt>
    <dgm:pt modelId="{3CF1ECEF-6EF2-4B03-B603-0057130F0594}" type="parTrans" cxnId="{C8560124-FD97-41A8-9471-0C83E00D0343}">
      <dgm:prSet/>
      <dgm:spPr/>
      <dgm:t>
        <a:bodyPr/>
        <a:lstStyle/>
        <a:p>
          <a:endParaRPr lang="sk-SK"/>
        </a:p>
      </dgm:t>
    </dgm:pt>
    <dgm:pt modelId="{0493CA53-8D77-4898-A1BF-B5231EDE1A29}" type="sibTrans" cxnId="{C8560124-FD97-41A8-9471-0C83E00D0343}">
      <dgm:prSet/>
      <dgm:spPr/>
      <dgm:t>
        <a:bodyPr/>
        <a:lstStyle/>
        <a:p>
          <a:endParaRPr lang="sk-SK"/>
        </a:p>
      </dgm:t>
    </dgm:pt>
    <dgm:pt modelId="{D109FD3D-0407-49A7-A840-398ED9CD020F}">
      <dgm:prSet phldrT="[Text]" custT="1"/>
      <dgm:spPr/>
      <dgm:t>
        <a:bodyPr/>
        <a:lstStyle/>
        <a:p>
          <a:endParaRPr lang="sk-SK" sz="1200" b="1" dirty="0"/>
        </a:p>
        <a:p>
          <a:r>
            <a:rPr lang="sk-SK" sz="1200" b="1" dirty="0"/>
            <a:t>Špecifický cieľ 4.2.3 </a:t>
          </a:r>
        </a:p>
        <a:p>
          <a:r>
            <a:rPr lang="sk-SK" sz="1200" b="0" dirty="0"/>
            <a:t>Podpora koordinovaného plánovania a spoločného rozhodovania pri rozvoji siete sociálnych služieb.</a:t>
          </a:r>
        </a:p>
        <a:p>
          <a:r>
            <a:rPr lang="sk-SK" sz="1200" b="0" dirty="0"/>
            <a:t> </a:t>
          </a:r>
        </a:p>
      </dgm:t>
    </dgm:pt>
    <dgm:pt modelId="{C9003888-D59F-4740-A5F5-42F63EECA689}" type="parTrans" cxnId="{3F1A7E24-A5B9-4501-93E0-D50347B6AEB5}">
      <dgm:prSet/>
      <dgm:spPr/>
      <dgm:t>
        <a:bodyPr/>
        <a:lstStyle/>
        <a:p>
          <a:endParaRPr lang="sk-SK"/>
        </a:p>
      </dgm:t>
    </dgm:pt>
    <dgm:pt modelId="{D49C410A-7A13-48CF-B151-B630B5C53305}" type="sibTrans" cxnId="{3F1A7E24-A5B9-4501-93E0-D50347B6AEB5}">
      <dgm:prSet/>
      <dgm:spPr/>
      <dgm:t>
        <a:bodyPr/>
        <a:lstStyle/>
        <a:p>
          <a:endParaRPr lang="sk-SK"/>
        </a:p>
      </dgm:t>
    </dgm:pt>
    <dgm:pt modelId="{1455804C-768D-4A01-B0D6-B0BFBCDC3888}">
      <dgm:prSet phldrT="[Text]" custT="1"/>
      <dgm:spPr/>
      <dgm:t>
        <a:bodyPr/>
        <a:lstStyle/>
        <a:p>
          <a:r>
            <a:rPr lang="sk-SK" sz="1200" b="1" dirty="0"/>
            <a:t>Špecifický cieľ 4.3.1 </a:t>
          </a:r>
          <a:r>
            <a:rPr lang="sk-SK" sz="1200" b="0" dirty="0"/>
            <a:t>Posilnenie strategického finančného plánovania a dlhodobej udržateľnosti financovania sociálnych služieb. </a:t>
          </a:r>
        </a:p>
        <a:p>
          <a:r>
            <a:rPr lang="sk-SK" sz="1200" b="0" dirty="0"/>
            <a:t> </a:t>
          </a:r>
        </a:p>
      </dgm:t>
    </dgm:pt>
    <dgm:pt modelId="{DE5FE77F-72A3-4EA3-ADA0-4703EF1E6177}" type="parTrans" cxnId="{2D46D7DE-FA0F-46A8-9072-912051D71FB0}">
      <dgm:prSet/>
      <dgm:spPr/>
      <dgm:t>
        <a:bodyPr/>
        <a:lstStyle/>
        <a:p>
          <a:endParaRPr lang="sk-SK"/>
        </a:p>
      </dgm:t>
    </dgm:pt>
    <dgm:pt modelId="{B9780B44-AEDE-41F9-9E8D-D037CEC4A184}" type="sibTrans" cxnId="{2D46D7DE-FA0F-46A8-9072-912051D71FB0}">
      <dgm:prSet/>
      <dgm:spPr/>
      <dgm:t>
        <a:bodyPr/>
        <a:lstStyle/>
        <a:p>
          <a:endParaRPr lang="sk-SK"/>
        </a:p>
      </dgm:t>
    </dgm:pt>
    <dgm:pt modelId="{37F152DF-42B9-4DF5-B59A-5834F5B67014}">
      <dgm:prSet phldrT="[Text]" custT="1"/>
      <dgm:spPr/>
      <dgm:t>
        <a:bodyPr/>
        <a:lstStyle/>
        <a:p>
          <a:r>
            <a:rPr lang="sk-SK" sz="1200" b="1" dirty="0"/>
            <a:t>Špecifický cieľ 4.3.2    </a:t>
          </a:r>
          <a:r>
            <a:rPr lang="sk-SK" sz="1200" b="0" dirty="0"/>
            <a:t>Podpora diverzifikácie finančných zdrojov a efektívnejšie využívanie externých zdrojov financovania</a:t>
          </a:r>
        </a:p>
      </dgm:t>
    </dgm:pt>
    <dgm:pt modelId="{109C1BFD-00A5-46BC-84CD-E586DC168E5F}" type="parTrans" cxnId="{83938DC8-79BA-49E9-87DE-AC1A1A37BEA2}">
      <dgm:prSet/>
      <dgm:spPr/>
      <dgm:t>
        <a:bodyPr/>
        <a:lstStyle/>
        <a:p>
          <a:endParaRPr lang="sk-SK"/>
        </a:p>
      </dgm:t>
    </dgm:pt>
    <dgm:pt modelId="{9AC670C6-DD0E-4ADB-82FC-2D856EBA0682}" type="sibTrans" cxnId="{83938DC8-79BA-49E9-87DE-AC1A1A37BEA2}">
      <dgm:prSet/>
      <dgm:spPr/>
      <dgm:t>
        <a:bodyPr/>
        <a:lstStyle/>
        <a:p>
          <a:endParaRPr lang="sk-SK"/>
        </a:p>
      </dgm:t>
    </dgm:pt>
    <dgm:pt modelId="{36A0630B-4A0D-4B36-9F06-62E2CB183207}">
      <dgm:prSet phldrT="[Text]" phldr="0" custT="1"/>
      <dgm:spPr/>
      <dgm:t>
        <a:bodyPr/>
        <a:lstStyle/>
        <a:p>
          <a:r>
            <a:rPr lang="sk-SK" sz="1200" b="1" dirty="0"/>
            <a:t>Špecifický cieľ 4.3.3</a:t>
          </a:r>
        </a:p>
        <a:p>
          <a:r>
            <a:rPr lang="sk-SK" sz="1200" b="0" dirty="0"/>
            <a:t>Zvyšovanie efektívnosti využívania verejných zdrojov pri poskytovaní sociálnych služieb.</a:t>
          </a:r>
        </a:p>
      </dgm:t>
    </dgm:pt>
    <dgm:pt modelId="{23AB74EC-236E-4113-B628-D4FDC579F2A6}" type="parTrans" cxnId="{A73D7FA8-341C-4E72-8E96-28BF8CCB2DA6}">
      <dgm:prSet/>
      <dgm:spPr/>
      <dgm:t>
        <a:bodyPr/>
        <a:lstStyle/>
        <a:p>
          <a:endParaRPr lang="sk-SK"/>
        </a:p>
      </dgm:t>
    </dgm:pt>
    <dgm:pt modelId="{34A2DA9C-3DD5-4CE3-8920-A89262B7CD42}" type="sibTrans" cxnId="{A73D7FA8-341C-4E72-8E96-28BF8CCB2DA6}">
      <dgm:prSet/>
      <dgm:spPr/>
      <dgm:t>
        <a:bodyPr/>
        <a:lstStyle/>
        <a:p>
          <a:endParaRPr lang="sk-SK"/>
        </a:p>
      </dgm:t>
    </dgm:pt>
    <dgm:pt modelId="{68FBC7D3-EB97-4129-9D58-D7C2B83D7AF9}" type="pres">
      <dgm:prSet presAssocID="{80EB0A89-8706-4BC8-969F-20173657CDD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6223A7D-6BC2-465F-8F40-F7330AE98F58}" type="pres">
      <dgm:prSet presAssocID="{9121D2F3-5857-4D60-9A6E-8C81BE278D81}" presName="root" presStyleCnt="0"/>
      <dgm:spPr/>
    </dgm:pt>
    <dgm:pt modelId="{B3F4873B-7138-4A4F-A557-1660D6D52C6B}" type="pres">
      <dgm:prSet presAssocID="{9121D2F3-5857-4D60-9A6E-8C81BE278D81}" presName="rootComposite" presStyleCnt="0"/>
      <dgm:spPr/>
    </dgm:pt>
    <dgm:pt modelId="{E44A39EE-10AE-4FC4-B9FE-820F2B79737E}" type="pres">
      <dgm:prSet presAssocID="{9121D2F3-5857-4D60-9A6E-8C81BE278D81}" presName="rootText" presStyleLbl="node1" presStyleIdx="0" presStyleCnt="3" custScaleX="225151" custScaleY="147701" custLinFactNeighborX="1459" custLinFactNeighborY="-3852"/>
      <dgm:spPr/>
    </dgm:pt>
    <dgm:pt modelId="{3946B3CE-F3B1-48CB-B34C-8002E2FF93C5}" type="pres">
      <dgm:prSet presAssocID="{9121D2F3-5857-4D60-9A6E-8C81BE278D81}" presName="rootConnector" presStyleLbl="node1" presStyleIdx="0" presStyleCnt="3"/>
      <dgm:spPr/>
    </dgm:pt>
    <dgm:pt modelId="{FD439BF6-E025-4DD4-8F7E-94468ED52E96}" type="pres">
      <dgm:prSet presAssocID="{9121D2F3-5857-4D60-9A6E-8C81BE278D81}" presName="childShape" presStyleCnt="0"/>
      <dgm:spPr/>
    </dgm:pt>
    <dgm:pt modelId="{F4C9A672-6EFC-4878-944A-7BE6195E2032}" type="pres">
      <dgm:prSet presAssocID="{011A6847-B327-4550-B970-69C3BABA97C2}" presName="Name13" presStyleLbl="parChTrans1D2" presStyleIdx="0" presStyleCnt="9"/>
      <dgm:spPr/>
    </dgm:pt>
    <dgm:pt modelId="{ED0885F8-58D4-4C70-9630-BB4FE9CB1F76}" type="pres">
      <dgm:prSet presAssocID="{DCF3D5B7-7A5D-4122-979E-EBBE42D84DF5}" presName="childText" presStyleLbl="bgAcc1" presStyleIdx="0" presStyleCnt="9" custScaleX="250021" custScaleY="227166">
        <dgm:presLayoutVars>
          <dgm:bulletEnabled val="1"/>
        </dgm:presLayoutVars>
      </dgm:prSet>
      <dgm:spPr/>
    </dgm:pt>
    <dgm:pt modelId="{6051AD6E-1693-4BE3-91F8-9CF4E41B8353}" type="pres">
      <dgm:prSet presAssocID="{0321540E-A10A-4B57-AF2F-01964EEB8FCF}" presName="Name13" presStyleLbl="parChTrans1D2" presStyleIdx="1" presStyleCnt="9"/>
      <dgm:spPr/>
    </dgm:pt>
    <dgm:pt modelId="{F74D3D17-235E-46E2-80C9-9A0B14362B28}" type="pres">
      <dgm:prSet presAssocID="{6C8CE5CF-2E76-4E2A-AE6B-E3E5A1F486E6}" presName="childText" presStyleLbl="bgAcc1" presStyleIdx="1" presStyleCnt="9" custScaleX="253545" custScaleY="197372" custLinFactNeighborX="4035" custLinFactNeighborY="1700">
        <dgm:presLayoutVars>
          <dgm:bulletEnabled val="1"/>
        </dgm:presLayoutVars>
      </dgm:prSet>
      <dgm:spPr/>
    </dgm:pt>
    <dgm:pt modelId="{0E8A222B-C509-4BCC-B341-43D0E6AEDBE1}" type="pres">
      <dgm:prSet presAssocID="{3CF1ECEF-6EF2-4B03-B603-0057130F0594}" presName="Name13" presStyleLbl="parChTrans1D2" presStyleIdx="2" presStyleCnt="9"/>
      <dgm:spPr/>
    </dgm:pt>
    <dgm:pt modelId="{799BB37B-2EAE-464B-A60E-CBEEC36770D3}" type="pres">
      <dgm:prSet presAssocID="{84200070-FA24-4A5D-BBAA-A57706B3684C}" presName="childText" presStyleLbl="bgAcc1" presStyleIdx="2" presStyleCnt="9" custScaleX="260050" custScaleY="199426">
        <dgm:presLayoutVars>
          <dgm:bulletEnabled val="1"/>
        </dgm:presLayoutVars>
      </dgm:prSet>
      <dgm:spPr/>
    </dgm:pt>
    <dgm:pt modelId="{07F5762C-93A0-40C5-B9D0-C31296099DC0}" type="pres">
      <dgm:prSet presAssocID="{3429C134-855A-4457-8EBF-B38E1851B5FF}" presName="root" presStyleCnt="0"/>
      <dgm:spPr/>
    </dgm:pt>
    <dgm:pt modelId="{7CC741D0-721E-499E-B947-FA528AA9A461}" type="pres">
      <dgm:prSet presAssocID="{3429C134-855A-4457-8EBF-B38E1851B5FF}" presName="rootComposite" presStyleCnt="0"/>
      <dgm:spPr/>
    </dgm:pt>
    <dgm:pt modelId="{CB4124D2-ABDE-46C5-9CFD-C0422C761A89}" type="pres">
      <dgm:prSet presAssocID="{3429C134-855A-4457-8EBF-B38E1851B5FF}" presName="rootText" presStyleLbl="node1" presStyleIdx="1" presStyleCnt="3" custScaleX="260867" custScaleY="165550"/>
      <dgm:spPr/>
    </dgm:pt>
    <dgm:pt modelId="{E07C2D63-8CE1-4541-91BD-6FC38E2AF47C}" type="pres">
      <dgm:prSet presAssocID="{3429C134-855A-4457-8EBF-B38E1851B5FF}" presName="rootConnector" presStyleLbl="node1" presStyleIdx="1" presStyleCnt="3"/>
      <dgm:spPr/>
    </dgm:pt>
    <dgm:pt modelId="{AA854BBD-D820-41D7-ABB5-566EDA32B801}" type="pres">
      <dgm:prSet presAssocID="{3429C134-855A-4457-8EBF-B38E1851B5FF}" presName="childShape" presStyleCnt="0"/>
      <dgm:spPr/>
    </dgm:pt>
    <dgm:pt modelId="{9E94DEFF-3944-4586-A713-DCBCAD1D062B}" type="pres">
      <dgm:prSet presAssocID="{3ED56CA3-3EF5-4827-B896-F23C63ACF258}" presName="Name13" presStyleLbl="parChTrans1D2" presStyleIdx="3" presStyleCnt="9"/>
      <dgm:spPr/>
    </dgm:pt>
    <dgm:pt modelId="{38C8F139-6065-4717-85B0-0795A2600757}" type="pres">
      <dgm:prSet presAssocID="{58D335FD-16C3-475A-9FAA-8829160EBB74}" presName="childText" presStyleLbl="bgAcc1" presStyleIdx="3" presStyleCnt="9" custScaleX="271829" custScaleY="166505" custLinFactNeighborX="2735" custLinFactNeighborY="7941">
        <dgm:presLayoutVars>
          <dgm:bulletEnabled val="1"/>
        </dgm:presLayoutVars>
      </dgm:prSet>
      <dgm:spPr/>
    </dgm:pt>
    <dgm:pt modelId="{32BE499C-AC46-46E2-81A2-CDB79721C6D6}" type="pres">
      <dgm:prSet presAssocID="{69387CE7-F582-4720-AA13-FE03C69E126E}" presName="Name13" presStyleLbl="parChTrans1D2" presStyleIdx="4" presStyleCnt="9"/>
      <dgm:spPr/>
    </dgm:pt>
    <dgm:pt modelId="{00A63C23-324A-4DE4-A411-7290F5E5B67E}" type="pres">
      <dgm:prSet presAssocID="{C7EDB868-B79B-4192-B87E-71A12ADD8F62}" presName="childText" presStyleLbl="bgAcc1" presStyleIdx="4" presStyleCnt="9" custScaleX="285804" custScaleY="185171">
        <dgm:presLayoutVars>
          <dgm:bulletEnabled val="1"/>
        </dgm:presLayoutVars>
      </dgm:prSet>
      <dgm:spPr/>
    </dgm:pt>
    <dgm:pt modelId="{257C6245-58DD-4F81-AD0F-A7A0BEC6DD68}" type="pres">
      <dgm:prSet presAssocID="{C9003888-D59F-4740-A5F5-42F63EECA689}" presName="Name13" presStyleLbl="parChTrans1D2" presStyleIdx="5" presStyleCnt="9"/>
      <dgm:spPr/>
    </dgm:pt>
    <dgm:pt modelId="{517C05FF-C5CB-47DB-98B8-5E839F35AC92}" type="pres">
      <dgm:prSet presAssocID="{D109FD3D-0407-49A7-A840-398ED9CD020F}" presName="childText" presStyleLbl="bgAcc1" presStyleIdx="5" presStyleCnt="9" custScaleX="296548" custScaleY="199695" custLinFactNeighborX="11491" custLinFactNeighborY="-5866">
        <dgm:presLayoutVars>
          <dgm:bulletEnabled val="1"/>
        </dgm:presLayoutVars>
      </dgm:prSet>
      <dgm:spPr/>
    </dgm:pt>
    <dgm:pt modelId="{8804F636-83F9-4189-B781-15B066145B76}" type="pres">
      <dgm:prSet presAssocID="{1EF49E57-123D-4B5A-8AF8-5819089BB9C4}" presName="root" presStyleCnt="0"/>
      <dgm:spPr/>
    </dgm:pt>
    <dgm:pt modelId="{262A9A00-0C96-4F1B-AD53-1A79FBAB67DB}" type="pres">
      <dgm:prSet presAssocID="{1EF49E57-123D-4B5A-8AF8-5819089BB9C4}" presName="rootComposite" presStyleCnt="0"/>
      <dgm:spPr/>
    </dgm:pt>
    <dgm:pt modelId="{D83A00F8-5B3A-45E3-B9AF-74C4033CC928}" type="pres">
      <dgm:prSet presAssocID="{1EF49E57-123D-4B5A-8AF8-5819089BB9C4}" presName="rootText" presStyleLbl="node1" presStyleIdx="2" presStyleCnt="3" custScaleX="211196" custScaleY="166656" custLinFactNeighborX="-3606" custLinFactNeighborY="11796"/>
      <dgm:spPr/>
    </dgm:pt>
    <dgm:pt modelId="{4224299E-5CAB-49E6-BC82-73BAE5909F2D}" type="pres">
      <dgm:prSet presAssocID="{1EF49E57-123D-4B5A-8AF8-5819089BB9C4}" presName="rootConnector" presStyleLbl="node1" presStyleIdx="2" presStyleCnt="3"/>
      <dgm:spPr/>
    </dgm:pt>
    <dgm:pt modelId="{930FE151-FBA1-49B0-A2FD-D1272F9D2CBE}" type="pres">
      <dgm:prSet presAssocID="{1EF49E57-123D-4B5A-8AF8-5819089BB9C4}" presName="childShape" presStyleCnt="0"/>
      <dgm:spPr/>
    </dgm:pt>
    <dgm:pt modelId="{27BCB11F-2A4F-470A-B583-977694631617}" type="pres">
      <dgm:prSet presAssocID="{DE5FE77F-72A3-4EA3-ADA0-4703EF1E6177}" presName="Name13" presStyleLbl="parChTrans1D2" presStyleIdx="6" presStyleCnt="9"/>
      <dgm:spPr/>
    </dgm:pt>
    <dgm:pt modelId="{5203489C-35EC-4175-BD49-EC30978E6A24}" type="pres">
      <dgm:prSet presAssocID="{1455804C-768D-4A01-B0D6-B0BFBCDC3888}" presName="childText" presStyleLbl="bgAcc1" presStyleIdx="6" presStyleCnt="9" custScaleX="249428" custScaleY="187803" custLinFactNeighborX="2735" custLinFactNeighborY="7941">
        <dgm:presLayoutVars>
          <dgm:bulletEnabled val="1"/>
        </dgm:presLayoutVars>
      </dgm:prSet>
      <dgm:spPr/>
    </dgm:pt>
    <dgm:pt modelId="{74673FD6-5781-4B7A-BFA6-7223A938641C}" type="pres">
      <dgm:prSet presAssocID="{109C1BFD-00A5-46BC-84CD-E586DC168E5F}" presName="Name13" presStyleLbl="parChTrans1D2" presStyleIdx="7" presStyleCnt="9"/>
      <dgm:spPr/>
    </dgm:pt>
    <dgm:pt modelId="{AA038CFE-3396-48B4-AFFC-0A979F99644A}" type="pres">
      <dgm:prSet presAssocID="{37F152DF-42B9-4DF5-B59A-5834F5B67014}" presName="childText" presStyleLbl="bgAcc1" presStyleIdx="7" presStyleCnt="9" custScaleX="260055" custScaleY="156182" custLinFactNeighborX="-14546" custLinFactNeighborY="14025">
        <dgm:presLayoutVars>
          <dgm:bulletEnabled val="1"/>
        </dgm:presLayoutVars>
      </dgm:prSet>
      <dgm:spPr/>
    </dgm:pt>
    <dgm:pt modelId="{7913107C-22E1-4B02-86BF-9CC1109808CC}" type="pres">
      <dgm:prSet presAssocID="{23AB74EC-236E-4113-B628-D4FDC579F2A6}" presName="Name13" presStyleLbl="parChTrans1D2" presStyleIdx="8" presStyleCnt="9"/>
      <dgm:spPr/>
    </dgm:pt>
    <dgm:pt modelId="{AA6C3027-C78E-4167-83C9-9534D523BE41}" type="pres">
      <dgm:prSet presAssocID="{36A0630B-4A0D-4B36-9F06-62E2CB183207}" presName="childText" presStyleLbl="bgAcc1" presStyleIdx="8" presStyleCnt="9" custScaleX="259821" custScaleY="151157">
        <dgm:presLayoutVars>
          <dgm:bulletEnabled val="1"/>
        </dgm:presLayoutVars>
      </dgm:prSet>
      <dgm:spPr/>
    </dgm:pt>
  </dgm:ptLst>
  <dgm:cxnLst>
    <dgm:cxn modelId="{6051C20D-9631-4D45-AF92-55A54A52C1ED}" type="presOf" srcId="{011A6847-B327-4550-B970-69C3BABA97C2}" destId="{F4C9A672-6EFC-4878-944A-7BE6195E2032}" srcOrd="0" destOrd="0" presId="urn:microsoft.com/office/officeart/2005/8/layout/hierarchy3"/>
    <dgm:cxn modelId="{461C9711-1147-466C-BEE7-3D335C1E577A}" type="presOf" srcId="{1EF49E57-123D-4B5A-8AF8-5819089BB9C4}" destId="{D83A00F8-5B3A-45E3-B9AF-74C4033CC928}" srcOrd="0" destOrd="0" presId="urn:microsoft.com/office/officeart/2005/8/layout/hierarchy3"/>
    <dgm:cxn modelId="{7DC86416-C5CB-419E-8C8A-070BA7B78B9D}" type="presOf" srcId="{DE5FE77F-72A3-4EA3-ADA0-4703EF1E6177}" destId="{27BCB11F-2A4F-470A-B583-977694631617}" srcOrd="0" destOrd="0" presId="urn:microsoft.com/office/officeart/2005/8/layout/hierarchy3"/>
    <dgm:cxn modelId="{8E20821D-5EEC-48DD-99C7-DB321DD09BD5}" srcId="{3429C134-855A-4457-8EBF-B38E1851B5FF}" destId="{58D335FD-16C3-475A-9FAA-8829160EBB74}" srcOrd="0" destOrd="0" parTransId="{3ED56CA3-3EF5-4827-B896-F23C63ACF258}" sibTransId="{59FC47A6-91E5-4362-BD64-376E06EA0FA4}"/>
    <dgm:cxn modelId="{C8560124-FD97-41A8-9471-0C83E00D0343}" srcId="{9121D2F3-5857-4D60-9A6E-8C81BE278D81}" destId="{84200070-FA24-4A5D-BBAA-A57706B3684C}" srcOrd="2" destOrd="0" parTransId="{3CF1ECEF-6EF2-4B03-B603-0057130F0594}" sibTransId="{0493CA53-8D77-4898-A1BF-B5231EDE1A29}"/>
    <dgm:cxn modelId="{3F1A7E24-A5B9-4501-93E0-D50347B6AEB5}" srcId="{3429C134-855A-4457-8EBF-B38E1851B5FF}" destId="{D109FD3D-0407-49A7-A840-398ED9CD020F}" srcOrd="2" destOrd="0" parTransId="{C9003888-D59F-4740-A5F5-42F63EECA689}" sibTransId="{D49C410A-7A13-48CF-B151-B630B5C53305}"/>
    <dgm:cxn modelId="{9DDE5534-4B5D-44F1-8DF4-63EED06CB85D}" type="presOf" srcId="{D109FD3D-0407-49A7-A840-398ED9CD020F}" destId="{517C05FF-C5CB-47DB-98B8-5E839F35AC92}" srcOrd="0" destOrd="0" presId="urn:microsoft.com/office/officeart/2005/8/layout/hierarchy3"/>
    <dgm:cxn modelId="{5746543C-5AFC-44D0-8DD8-3FB6C2A981F6}" type="presOf" srcId="{3429C134-855A-4457-8EBF-B38E1851B5FF}" destId="{E07C2D63-8CE1-4541-91BD-6FC38E2AF47C}" srcOrd="1" destOrd="0" presId="urn:microsoft.com/office/officeart/2005/8/layout/hierarchy3"/>
    <dgm:cxn modelId="{939AE33E-C12F-4C4F-90CB-610E0BE9278B}" type="presOf" srcId="{9121D2F3-5857-4D60-9A6E-8C81BE278D81}" destId="{E44A39EE-10AE-4FC4-B9FE-820F2B79737E}" srcOrd="0" destOrd="0" presId="urn:microsoft.com/office/officeart/2005/8/layout/hierarchy3"/>
    <dgm:cxn modelId="{07C4955D-4741-43AB-886F-65EC892D6E30}" srcId="{80EB0A89-8706-4BC8-969F-20173657CDD1}" destId="{3429C134-855A-4457-8EBF-B38E1851B5FF}" srcOrd="1" destOrd="0" parTransId="{BD1549F9-075C-4F91-BE2A-7FCAD4C769B8}" sibTransId="{6C707614-609E-45B8-B508-F2FEA342A8F3}"/>
    <dgm:cxn modelId="{38B92E61-CB49-47C8-9C8E-4892DE22360E}" type="presOf" srcId="{69387CE7-F582-4720-AA13-FE03C69E126E}" destId="{32BE499C-AC46-46E2-81A2-CDB79721C6D6}" srcOrd="0" destOrd="0" presId="urn:microsoft.com/office/officeart/2005/8/layout/hierarchy3"/>
    <dgm:cxn modelId="{EF386841-98DF-4C4C-A06E-DC4C0C2806BD}" type="presOf" srcId="{3CF1ECEF-6EF2-4B03-B603-0057130F0594}" destId="{0E8A222B-C509-4BCC-B341-43D0E6AEDBE1}" srcOrd="0" destOrd="0" presId="urn:microsoft.com/office/officeart/2005/8/layout/hierarchy3"/>
    <dgm:cxn modelId="{8044426E-0CB7-4D3C-84FA-63FBC789F187}" srcId="{80EB0A89-8706-4BC8-969F-20173657CDD1}" destId="{1EF49E57-123D-4B5A-8AF8-5819089BB9C4}" srcOrd="2" destOrd="0" parTransId="{8A2BE8E3-1200-47CD-A3ED-8703738C95F4}" sibTransId="{CDE55760-35DB-4B11-9CFE-1352D0A35D60}"/>
    <dgm:cxn modelId="{54A62F6F-9AC4-4479-8F2C-6375269BB141}" type="presOf" srcId="{1455804C-768D-4A01-B0D6-B0BFBCDC3888}" destId="{5203489C-35EC-4175-BD49-EC30978E6A24}" srcOrd="0" destOrd="0" presId="urn:microsoft.com/office/officeart/2005/8/layout/hierarchy3"/>
    <dgm:cxn modelId="{16E01C50-6A0F-4BE6-B09E-F7846CCE675B}" type="presOf" srcId="{37F152DF-42B9-4DF5-B59A-5834F5B67014}" destId="{AA038CFE-3396-48B4-AFFC-0A979F99644A}" srcOrd="0" destOrd="0" presId="urn:microsoft.com/office/officeart/2005/8/layout/hierarchy3"/>
    <dgm:cxn modelId="{83A83273-380C-4EDB-9A0D-2CBCED57FE94}" type="presOf" srcId="{84200070-FA24-4A5D-BBAA-A57706B3684C}" destId="{799BB37B-2EAE-464B-A60E-CBEEC36770D3}" srcOrd="0" destOrd="0" presId="urn:microsoft.com/office/officeart/2005/8/layout/hierarchy3"/>
    <dgm:cxn modelId="{53E98A7B-8A6A-40DD-95A2-7385E4EB47BC}" type="presOf" srcId="{3429C134-855A-4457-8EBF-B38E1851B5FF}" destId="{CB4124D2-ABDE-46C5-9CFD-C0422C761A89}" srcOrd="0" destOrd="0" presId="urn:microsoft.com/office/officeart/2005/8/layout/hierarchy3"/>
    <dgm:cxn modelId="{C1AB6984-010C-48A1-B401-8178C02F4EBC}" type="presOf" srcId="{23AB74EC-236E-4113-B628-D4FDC579F2A6}" destId="{7913107C-22E1-4B02-86BF-9CC1109808CC}" srcOrd="0" destOrd="0" presId="urn:microsoft.com/office/officeart/2005/8/layout/hierarchy3"/>
    <dgm:cxn modelId="{B78D7992-49B9-4FFD-8C8C-D53BDD78BD61}" srcId="{9121D2F3-5857-4D60-9A6E-8C81BE278D81}" destId="{6C8CE5CF-2E76-4E2A-AE6B-E3E5A1F486E6}" srcOrd="1" destOrd="0" parTransId="{0321540E-A10A-4B57-AF2F-01964EEB8FCF}" sibTransId="{BEB953E0-63F9-49C4-8D90-24B93B5E2A08}"/>
    <dgm:cxn modelId="{A73D7FA8-341C-4E72-8E96-28BF8CCB2DA6}" srcId="{1EF49E57-123D-4B5A-8AF8-5819089BB9C4}" destId="{36A0630B-4A0D-4B36-9F06-62E2CB183207}" srcOrd="2" destOrd="0" parTransId="{23AB74EC-236E-4113-B628-D4FDC579F2A6}" sibTransId="{34A2DA9C-3DD5-4CE3-8920-A89262B7CD42}"/>
    <dgm:cxn modelId="{4C7DC0A9-022A-4D8E-80C4-AB24CC01FE78}" type="presOf" srcId="{C7EDB868-B79B-4192-B87E-71A12ADD8F62}" destId="{00A63C23-324A-4DE4-A411-7290F5E5B67E}" srcOrd="0" destOrd="0" presId="urn:microsoft.com/office/officeart/2005/8/layout/hierarchy3"/>
    <dgm:cxn modelId="{622DBDAA-7F47-4D7B-94DA-CAE852149E72}" type="presOf" srcId="{6C8CE5CF-2E76-4E2A-AE6B-E3E5A1F486E6}" destId="{F74D3D17-235E-46E2-80C9-9A0B14362B28}" srcOrd="0" destOrd="0" presId="urn:microsoft.com/office/officeart/2005/8/layout/hierarchy3"/>
    <dgm:cxn modelId="{C62F89BE-1C70-4898-9C5D-3632A85EDEFA}" type="presOf" srcId="{C9003888-D59F-4740-A5F5-42F63EECA689}" destId="{257C6245-58DD-4F81-AD0F-A7A0BEC6DD68}" srcOrd="0" destOrd="0" presId="urn:microsoft.com/office/officeart/2005/8/layout/hierarchy3"/>
    <dgm:cxn modelId="{AB4D48C8-3446-4FF9-A87B-276FDBC798A1}" type="presOf" srcId="{58D335FD-16C3-475A-9FAA-8829160EBB74}" destId="{38C8F139-6065-4717-85B0-0795A2600757}" srcOrd="0" destOrd="0" presId="urn:microsoft.com/office/officeart/2005/8/layout/hierarchy3"/>
    <dgm:cxn modelId="{83938DC8-79BA-49E9-87DE-AC1A1A37BEA2}" srcId="{1EF49E57-123D-4B5A-8AF8-5819089BB9C4}" destId="{37F152DF-42B9-4DF5-B59A-5834F5B67014}" srcOrd="1" destOrd="0" parTransId="{109C1BFD-00A5-46BC-84CD-E586DC168E5F}" sibTransId="{9AC670C6-DD0E-4ADB-82FC-2D856EBA0682}"/>
    <dgm:cxn modelId="{DE7028CE-1F3A-420B-AA04-617F3DABE5A1}" type="presOf" srcId="{1EF49E57-123D-4B5A-8AF8-5819089BB9C4}" destId="{4224299E-5CAB-49E6-BC82-73BAE5909F2D}" srcOrd="1" destOrd="0" presId="urn:microsoft.com/office/officeart/2005/8/layout/hierarchy3"/>
    <dgm:cxn modelId="{3B7724D0-44B8-49CB-BED6-2A2CCAAC8091}" srcId="{80EB0A89-8706-4BC8-969F-20173657CDD1}" destId="{9121D2F3-5857-4D60-9A6E-8C81BE278D81}" srcOrd="0" destOrd="0" parTransId="{04542D47-F472-4E3D-B4D8-A0094FD9696B}" sibTransId="{895396A5-497D-4C13-93B2-49C60206E4E2}"/>
    <dgm:cxn modelId="{2CDA0BD9-B47F-4349-833C-16DFFE52031E}" type="presOf" srcId="{109C1BFD-00A5-46BC-84CD-E586DC168E5F}" destId="{74673FD6-5781-4B7A-BFA6-7223A938641C}" srcOrd="0" destOrd="0" presId="urn:microsoft.com/office/officeart/2005/8/layout/hierarchy3"/>
    <dgm:cxn modelId="{388A89DC-8433-41E4-BD40-004BFAF86085}" type="presOf" srcId="{0321540E-A10A-4B57-AF2F-01964EEB8FCF}" destId="{6051AD6E-1693-4BE3-91F8-9CF4E41B8353}" srcOrd="0" destOrd="0" presId="urn:microsoft.com/office/officeart/2005/8/layout/hierarchy3"/>
    <dgm:cxn modelId="{59B2C4DC-C862-4D6C-BB27-CDD47BBBB4AB}" type="presOf" srcId="{3ED56CA3-3EF5-4827-B896-F23C63ACF258}" destId="{9E94DEFF-3944-4586-A713-DCBCAD1D062B}" srcOrd="0" destOrd="0" presId="urn:microsoft.com/office/officeart/2005/8/layout/hierarchy3"/>
    <dgm:cxn modelId="{2D46D7DE-FA0F-46A8-9072-912051D71FB0}" srcId="{1EF49E57-123D-4B5A-8AF8-5819089BB9C4}" destId="{1455804C-768D-4A01-B0D6-B0BFBCDC3888}" srcOrd="0" destOrd="0" parTransId="{DE5FE77F-72A3-4EA3-ADA0-4703EF1E6177}" sibTransId="{B9780B44-AEDE-41F9-9E8D-D037CEC4A184}"/>
    <dgm:cxn modelId="{C36AEFE1-B7C2-4ED5-A750-0C1E5484F493}" type="presOf" srcId="{36A0630B-4A0D-4B36-9F06-62E2CB183207}" destId="{AA6C3027-C78E-4167-83C9-9534D523BE41}" srcOrd="0" destOrd="0" presId="urn:microsoft.com/office/officeart/2005/8/layout/hierarchy3"/>
    <dgm:cxn modelId="{4F52EBE9-98A8-4161-9E48-9E6DB433F4A6}" srcId="{9121D2F3-5857-4D60-9A6E-8C81BE278D81}" destId="{DCF3D5B7-7A5D-4122-979E-EBBE42D84DF5}" srcOrd="0" destOrd="0" parTransId="{011A6847-B327-4550-B970-69C3BABA97C2}" sibTransId="{A992DE34-F552-4E79-A7FA-2B6E45206DD3}"/>
    <dgm:cxn modelId="{137A85EB-EA09-4D07-8110-AA3F7EDFC881}" type="presOf" srcId="{DCF3D5B7-7A5D-4122-979E-EBBE42D84DF5}" destId="{ED0885F8-58D4-4C70-9630-BB4FE9CB1F76}" srcOrd="0" destOrd="0" presId="urn:microsoft.com/office/officeart/2005/8/layout/hierarchy3"/>
    <dgm:cxn modelId="{027132F3-C99F-4695-BEE0-1C14C81F10AF}" type="presOf" srcId="{80EB0A89-8706-4BC8-969F-20173657CDD1}" destId="{68FBC7D3-EB97-4129-9D58-D7C2B83D7AF9}" srcOrd="0" destOrd="0" presId="urn:microsoft.com/office/officeart/2005/8/layout/hierarchy3"/>
    <dgm:cxn modelId="{D2EC9EF8-22B4-4A9C-81F9-7EB35E95D489}" srcId="{3429C134-855A-4457-8EBF-B38E1851B5FF}" destId="{C7EDB868-B79B-4192-B87E-71A12ADD8F62}" srcOrd="1" destOrd="0" parTransId="{69387CE7-F582-4720-AA13-FE03C69E126E}" sibTransId="{1F85D626-EE6C-4C0D-BAE4-7B127BFD46A6}"/>
    <dgm:cxn modelId="{04E708FD-D85E-4F9C-8F73-7B27F8B58AE3}" type="presOf" srcId="{9121D2F3-5857-4D60-9A6E-8C81BE278D81}" destId="{3946B3CE-F3B1-48CB-B34C-8002E2FF93C5}" srcOrd="1" destOrd="0" presId="urn:microsoft.com/office/officeart/2005/8/layout/hierarchy3"/>
    <dgm:cxn modelId="{6695AD68-4304-4FC4-9E39-ABDFE5A93F1D}" type="presParOf" srcId="{68FBC7D3-EB97-4129-9D58-D7C2B83D7AF9}" destId="{26223A7D-6BC2-465F-8F40-F7330AE98F58}" srcOrd="0" destOrd="0" presId="urn:microsoft.com/office/officeart/2005/8/layout/hierarchy3"/>
    <dgm:cxn modelId="{527D2F34-F87F-413D-B582-86D3467C74B8}" type="presParOf" srcId="{26223A7D-6BC2-465F-8F40-F7330AE98F58}" destId="{B3F4873B-7138-4A4F-A557-1660D6D52C6B}" srcOrd="0" destOrd="0" presId="urn:microsoft.com/office/officeart/2005/8/layout/hierarchy3"/>
    <dgm:cxn modelId="{D71B4A8D-14C0-469D-B689-EEE929516CD9}" type="presParOf" srcId="{B3F4873B-7138-4A4F-A557-1660D6D52C6B}" destId="{E44A39EE-10AE-4FC4-B9FE-820F2B79737E}" srcOrd="0" destOrd="0" presId="urn:microsoft.com/office/officeart/2005/8/layout/hierarchy3"/>
    <dgm:cxn modelId="{29EFEADC-EADA-459E-9E29-754CE3872970}" type="presParOf" srcId="{B3F4873B-7138-4A4F-A557-1660D6D52C6B}" destId="{3946B3CE-F3B1-48CB-B34C-8002E2FF93C5}" srcOrd="1" destOrd="0" presId="urn:microsoft.com/office/officeart/2005/8/layout/hierarchy3"/>
    <dgm:cxn modelId="{7036BD0D-DB21-410B-BE60-44ADE7E8D32F}" type="presParOf" srcId="{26223A7D-6BC2-465F-8F40-F7330AE98F58}" destId="{FD439BF6-E025-4DD4-8F7E-94468ED52E96}" srcOrd="1" destOrd="0" presId="urn:microsoft.com/office/officeart/2005/8/layout/hierarchy3"/>
    <dgm:cxn modelId="{178FE4E3-BA5C-4E67-86BE-B0F8B986EA1E}" type="presParOf" srcId="{FD439BF6-E025-4DD4-8F7E-94468ED52E96}" destId="{F4C9A672-6EFC-4878-944A-7BE6195E2032}" srcOrd="0" destOrd="0" presId="urn:microsoft.com/office/officeart/2005/8/layout/hierarchy3"/>
    <dgm:cxn modelId="{AF880FDD-1EB1-478E-B6E7-6083B3311278}" type="presParOf" srcId="{FD439BF6-E025-4DD4-8F7E-94468ED52E96}" destId="{ED0885F8-58D4-4C70-9630-BB4FE9CB1F76}" srcOrd="1" destOrd="0" presId="urn:microsoft.com/office/officeart/2005/8/layout/hierarchy3"/>
    <dgm:cxn modelId="{6BBFB6E9-2F21-444B-8B31-98DD67D6FD69}" type="presParOf" srcId="{FD439BF6-E025-4DD4-8F7E-94468ED52E96}" destId="{6051AD6E-1693-4BE3-91F8-9CF4E41B8353}" srcOrd="2" destOrd="0" presId="urn:microsoft.com/office/officeart/2005/8/layout/hierarchy3"/>
    <dgm:cxn modelId="{04E5FEB0-DA0F-4AB7-B377-8251B356CDA4}" type="presParOf" srcId="{FD439BF6-E025-4DD4-8F7E-94468ED52E96}" destId="{F74D3D17-235E-46E2-80C9-9A0B14362B28}" srcOrd="3" destOrd="0" presId="urn:microsoft.com/office/officeart/2005/8/layout/hierarchy3"/>
    <dgm:cxn modelId="{78CB147E-3013-46B9-B6A9-EC7594C5025D}" type="presParOf" srcId="{FD439BF6-E025-4DD4-8F7E-94468ED52E96}" destId="{0E8A222B-C509-4BCC-B341-43D0E6AEDBE1}" srcOrd="4" destOrd="0" presId="urn:microsoft.com/office/officeart/2005/8/layout/hierarchy3"/>
    <dgm:cxn modelId="{6A33062D-366B-41F5-BE0C-06C488C3D3A7}" type="presParOf" srcId="{FD439BF6-E025-4DD4-8F7E-94468ED52E96}" destId="{799BB37B-2EAE-464B-A60E-CBEEC36770D3}" srcOrd="5" destOrd="0" presId="urn:microsoft.com/office/officeart/2005/8/layout/hierarchy3"/>
    <dgm:cxn modelId="{B203D055-4942-41F3-BD89-F611A1BB966A}" type="presParOf" srcId="{68FBC7D3-EB97-4129-9D58-D7C2B83D7AF9}" destId="{07F5762C-93A0-40C5-B9D0-C31296099DC0}" srcOrd="1" destOrd="0" presId="urn:microsoft.com/office/officeart/2005/8/layout/hierarchy3"/>
    <dgm:cxn modelId="{78783FD8-370F-4D3C-B7FB-3EB11F6737E5}" type="presParOf" srcId="{07F5762C-93A0-40C5-B9D0-C31296099DC0}" destId="{7CC741D0-721E-499E-B947-FA528AA9A461}" srcOrd="0" destOrd="0" presId="urn:microsoft.com/office/officeart/2005/8/layout/hierarchy3"/>
    <dgm:cxn modelId="{D5622BD9-DB68-4396-9842-25D3ABB12016}" type="presParOf" srcId="{7CC741D0-721E-499E-B947-FA528AA9A461}" destId="{CB4124D2-ABDE-46C5-9CFD-C0422C761A89}" srcOrd="0" destOrd="0" presId="urn:microsoft.com/office/officeart/2005/8/layout/hierarchy3"/>
    <dgm:cxn modelId="{832ABC3A-6551-4EF5-BB15-7E2AF3A7BCBF}" type="presParOf" srcId="{7CC741D0-721E-499E-B947-FA528AA9A461}" destId="{E07C2D63-8CE1-4541-91BD-6FC38E2AF47C}" srcOrd="1" destOrd="0" presId="urn:microsoft.com/office/officeart/2005/8/layout/hierarchy3"/>
    <dgm:cxn modelId="{D2318384-84A8-42E1-877F-79B228D4DC9E}" type="presParOf" srcId="{07F5762C-93A0-40C5-B9D0-C31296099DC0}" destId="{AA854BBD-D820-41D7-ABB5-566EDA32B801}" srcOrd="1" destOrd="0" presId="urn:microsoft.com/office/officeart/2005/8/layout/hierarchy3"/>
    <dgm:cxn modelId="{5A5DE9A4-187A-4E77-AABD-C121A9DB30AE}" type="presParOf" srcId="{AA854BBD-D820-41D7-ABB5-566EDA32B801}" destId="{9E94DEFF-3944-4586-A713-DCBCAD1D062B}" srcOrd="0" destOrd="0" presId="urn:microsoft.com/office/officeart/2005/8/layout/hierarchy3"/>
    <dgm:cxn modelId="{DC27257E-56DE-48C4-A5AE-C7C0DFFADA28}" type="presParOf" srcId="{AA854BBD-D820-41D7-ABB5-566EDA32B801}" destId="{38C8F139-6065-4717-85B0-0795A2600757}" srcOrd="1" destOrd="0" presId="urn:microsoft.com/office/officeart/2005/8/layout/hierarchy3"/>
    <dgm:cxn modelId="{5A98F622-7324-4660-8275-E605CD599AA2}" type="presParOf" srcId="{AA854BBD-D820-41D7-ABB5-566EDA32B801}" destId="{32BE499C-AC46-46E2-81A2-CDB79721C6D6}" srcOrd="2" destOrd="0" presId="urn:microsoft.com/office/officeart/2005/8/layout/hierarchy3"/>
    <dgm:cxn modelId="{6399BDAC-2C4B-4727-A428-E48F41FC09AB}" type="presParOf" srcId="{AA854BBD-D820-41D7-ABB5-566EDA32B801}" destId="{00A63C23-324A-4DE4-A411-7290F5E5B67E}" srcOrd="3" destOrd="0" presId="urn:microsoft.com/office/officeart/2005/8/layout/hierarchy3"/>
    <dgm:cxn modelId="{C6056E70-CF6D-45B8-8BA8-3D069849676B}" type="presParOf" srcId="{AA854BBD-D820-41D7-ABB5-566EDA32B801}" destId="{257C6245-58DD-4F81-AD0F-A7A0BEC6DD68}" srcOrd="4" destOrd="0" presId="urn:microsoft.com/office/officeart/2005/8/layout/hierarchy3"/>
    <dgm:cxn modelId="{4BD5AB0B-51F8-4857-880C-B815EAC8DC30}" type="presParOf" srcId="{AA854BBD-D820-41D7-ABB5-566EDA32B801}" destId="{517C05FF-C5CB-47DB-98B8-5E839F35AC92}" srcOrd="5" destOrd="0" presId="urn:microsoft.com/office/officeart/2005/8/layout/hierarchy3"/>
    <dgm:cxn modelId="{2C87128A-D8F4-400E-AE2B-B1A73D0D951D}" type="presParOf" srcId="{68FBC7D3-EB97-4129-9D58-D7C2B83D7AF9}" destId="{8804F636-83F9-4189-B781-15B066145B76}" srcOrd="2" destOrd="0" presId="urn:microsoft.com/office/officeart/2005/8/layout/hierarchy3"/>
    <dgm:cxn modelId="{4D464B4B-A973-4FC2-A695-CD7ADE7E9CC3}" type="presParOf" srcId="{8804F636-83F9-4189-B781-15B066145B76}" destId="{262A9A00-0C96-4F1B-AD53-1A79FBAB67DB}" srcOrd="0" destOrd="0" presId="urn:microsoft.com/office/officeart/2005/8/layout/hierarchy3"/>
    <dgm:cxn modelId="{B5FFAF7D-A58E-45C9-8829-66E7E392B8F3}" type="presParOf" srcId="{262A9A00-0C96-4F1B-AD53-1A79FBAB67DB}" destId="{D83A00F8-5B3A-45E3-B9AF-74C4033CC928}" srcOrd="0" destOrd="0" presId="urn:microsoft.com/office/officeart/2005/8/layout/hierarchy3"/>
    <dgm:cxn modelId="{21FEE89E-C371-4F95-98B1-8AE8869597A8}" type="presParOf" srcId="{262A9A00-0C96-4F1B-AD53-1A79FBAB67DB}" destId="{4224299E-5CAB-49E6-BC82-73BAE5909F2D}" srcOrd="1" destOrd="0" presId="urn:microsoft.com/office/officeart/2005/8/layout/hierarchy3"/>
    <dgm:cxn modelId="{07110105-E5D8-4271-ACC1-3C6C847D4E56}" type="presParOf" srcId="{8804F636-83F9-4189-B781-15B066145B76}" destId="{930FE151-FBA1-49B0-A2FD-D1272F9D2CBE}" srcOrd="1" destOrd="0" presId="urn:microsoft.com/office/officeart/2005/8/layout/hierarchy3"/>
    <dgm:cxn modelId="{9A97B634-D186-479F-8112-D43FC87E1F83}" type="presParOf" srcId="{930FE151-FBA1-49B0-A2FD-D1272F9D2CBE}" destId="{27BCB11F-2A4F-470A-B583-977694631617}" srcOrd="0" destOrd="0" presId="urn:microsoft.com/office/officeart/2005/8/layout/hierarchy3"/>
    <dgm:cxn modelId="{6E8B1171-AFDA-4CA7-8226-9C961106696B}" type="presParOf" srcId="{930FE151-FBA1-49B0-A2FD-D1272F9D2CBE}" destId="{5203489C-35EC-4175-BD49-EC30978E6A24}" srcOrd="1" destOrd="0" presId="urn:microsoft.com/office/officeart/2005/8/layout/hierarchy3"/>
    <dgm:cxn modelId="{B79342FA-5E9D-43BB-A076-6B78D8003431}" type="presParOf" srcId="{930FE151-FBA1-49B0-A2FD-D1272F9D2CBE}" destId="{74673FD6-5781-4B7A-BFA6-7223A938641C}" srcOrd="2" destOrd="0" presId="urn:microsoft.com/office/officeart/2005/8/layout/hierarchy3"/>
    <dgm:cxn modelId="{1FC60066-80B6-48C6-BC6E-C3415D90074E}" type="presParOf" srcId="{930FE151-FBA1-49B0-A2FD-D1272F9D2CBE}" destId="{AA038CFE-3396-48B4-AFFC-0A979F99644A}" srcOrd="3" destOrd="0" presId="urn:microsoft.com/office/officeart/2005/8/layout/hierarchy3"/>
    <dgm:cxn modelId="{8506462D-0F94-4EDF-8512-F1505DE65E42}" type="presParOf" srcId="{930FE151-FBA1-49B0-A2FD-D1272F9D2CBE}" destId="{7913107C-22E1-4B02-86BF-9CC1109808CC}" srcOrd="4" destOrd="0" presId="urn:microsoft.com/office/officeart/2005/8/layout/hierarchy3"/>
    <dgm:cxn modelId="{37673AEC-6D7E-4200-B502-4D65B74E8842}" type="presParOf" srcId="{930FE151-FBA1-49B0-A2FD-D1272F9D2CBE}" destId="{AA6C3027-C78E-4167-83C9-9534D523BE41}" srcOrd="5" destOrd="0" presId="urn:microsoft.com/office/officeart/2005/8/layout/hierarchy3"/>
  </dgm:cxnLst>
  <dgm:bg>
    <a:solidFill>
      <a:srgbClr val="FFFF99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0EB0A89-8706-4BC8-969F-20173657CDD1}" type="doc">
      <dgm:prSet loTypeId="urn:microsoft.com/office/officeart/2005/8/layout/hierarchy3" loCatId="hierarchy" qsTypeId="urn:microsoft.com/office/officeart/2005/8/quickstyle/simple1#9" qsCatId="simple" csTypeId="urn:microsoft.com/office/officeart/2005/8/colors/accent0_1#5" csCatId="mainScheme" phldr="1"/>
      <dgm:spPr/>
      <dgm:t>
        <a:bodyPr/>
        <a:lstStyle/>
        <a:p>
          <a:endParaRPr lang="sk-SK"/>
        </a:p>
      </dgm:t>
    </dgm:pt>
    <dgm:pt modelId="{9121D2F3-5857-4D60-9A6E-8C81BE278D81}">
      <dgm:prSet phldrT="[Text]" phldr="0" custT="1"/>
      <dgm:spPr/>
      <dgm:t>
        <a:bodyPr/>
        <a:lstStyle/>
        <a:p>
          <a:r>
            <a:rPr lang="sk-SK" sz="1400" b="1" dirty="0"/>
            <a:t>SC 5.1  Odstraňovanie bariér v zariadeniach sociálnych služieb a vo verejnom priestore</a:t>
          </a:r>
          <a:endParaRPr lang="sk-SK" sz="1400" dirty="0"/>
        </a:p>
      </dgm:t>
    </dgm:pt>
    <dgm:pt modelId="{04542D47-F472-4E3D-B4D8-A0094FD9696B}" type="parTrans" cxnId="{3B7724D0-44B8-49CB-BED6-2A2CCAAC8091}">
      <dgm:prSet/>
      <dgm:spPr/>
      <dgm:t>
        <a:bodyPr/>
        <a:lstStyle/>
        <a:p>
          <a:endParaRPr lang="sk-SK"/>
        </a:p>
      </dgm:t>
    </dgm:pt>
    <dgm:pt modelId="{895396A5-497D-4C13-93B2-49C60206E4E2}" type="sibTrans" cxnId="{3B7724D0-44B8-49CB-BED6-2A2CCAAC8091}">
      <dgm:prSet/>
      <dgm:spPr/>
      <dgm:t>
        <a:bodyPr/>
        <a:lstStyle/>
        <a:p>
          <a:endParaRPr lang="sk-SK"/>
        </a:p>
      </dgm:t>
    </dgm:pt>
    <dgm:pt modelId="{DCF3D5B7-7A5D-4122-979E-EBBE42D84DF5}">
      <dgm:prSet phldrT="[Text]" custT="1"/>
      <dgm:spPr/>
      <dgm:t>
        <a:bodyPr/>
        <a:lstStyle/>
        <a:p>
          <a:endParaRPr lang="sk-SK" sz="1200" b="1" dirty="0"/>
        </a:p>
        <a:p>
          <a:r>
            <a:rPr lang="sk-SK" sz="1200" b="1" dirty="0"/>
            <a:t>Špecifický cieľ 5.1.1 </a:t>
          </a:r>
          <a:r>
            <a:rPr lang="sk-SK" sz="1200" b="0" dirty="0"/>
            <a:t>Zvyšovanie fyzickej a technickej bezbariérovosti zariadení sociálnych služieb a objektov vo vlastníctve samosprávneho kraja </a:t>
          </a:r>
        </a:p>
      </dgm:t>
    </dgm:pt>
    <dgm:pt modelId="{011A6847-B327-4550-B970-69C3BABA97C2}" type="parTrans" cxnId="{4F52EBE9-98A8-4161-9E48-9E6DB433F4A6}">
      <dgm:prSet/>
      <dgm:spPr/>
      <dgm:t>
        <a:bodyPr/>
        <a:lstStyle/>
        <a:p>
          <a:endParaRPr lang="sk-SK"/>
        </a:p>
      </dgm:t>
    </dgm:pt>
    <dgm:pt modelId="{A992DE34-F552-4E79-A7FA-2B6E45206DD3}" type="sibTrans" cxnId="{4F52EBE9-98A8-4161-9E48-9E6DB433F4A6}">
      <dgm:prSet/>
      <dgm:spPr/>
      <dgm:t>
        <a:bodyPr/>
        <a:lstStyle/>
        <a:p>
          <a:endParaRPr lang="sk-SK"/>
        </a:p>
      </dgm:t>
    </dgm:pt>
    <dgm:pt modelId="{6C8CE5CF-2E76-4E2A-AE6B-E3E5A1F486E6}">
      <dgm:prSet phldrT="[Text]" custT="1"/>
      <dgm:spPr/>
      <dgm:t>
        <a:bodyPr/>
        <a:lstStyle/>
        <a:p>
          <a:endParaRPr lang="sk-SK" sz="1200" b="1" dirty="0"/>
        </a:p>
        <a:p>
          <a:r>
            <a:rPr lang="sk-SK" sz="1200" b="1" dirty="0"/>
            <a:t>Špecifický cieľ 5.1.2 </a:t>
          </a:r>
          <a:r>
            <a:rPr lang="sk-SK" sz="1200" b="0" dirty="0"/>
            <a:t>Zvyšovanie dostupnosti informácií, komunikácie a služieb pre všetkých používateľov </a:t>
          </a:r>
        </a:p>
      </dgm:t>
    </dgm:pt>
    <dgm:pt modelId="{0321540E-A10A-4B57-AF2F-01964EEB8FCF}" type="parTrans" cxnId="{B78D7992-49B9-4FFD-8C8C-D53BDD78BD61}">
      <dgm:prSet/>
      <dgm:spPr/>
      <dgm:t>
        <a:bodyPr/>
        <a:lstStyle/>
        <a:p>
          <a:endParaRPr lang="sk-SK"/>
        </a:p>
      </dgm:t>
    </dgm:pt>
    <dgm:pt modelId="{BEB953E0-63F9-49C4-8D90-24B93B5E2A08}" type="sibTrans" cxnId="{B78D7992-49B9-4FFD-8C8C-D53BDD78BD61}">
      <dgm:prSet/>
      <dgm:spPr/>
      <dgm:t>
        <a:bodyPr/>
        <a:lstStyle/>
        <a:p>
          <a:endParaRPr lang="sk-SK"/>
        </a:p>
      </dgm:t>
    </dgm:pt>
    <dgm:pt modelId="{3429C134-855A-4457-8EBF-B38E1851B5FF}">
      <dgm:prSet phldrT="[Text]" custT="1"/>
      <dgm:spPr/>
      <dgm:t>
        <a:bodyPr/>
        <a:lstStyle/>
        <a:p>
          <a:r>
            <a:rPr lang="sk-SK" sz="1400" b="1" dirty="0"/>
            <a:t>SC 5.2 . Rozvoj podporovaného bývania a komunitných foriem bývania.</a:t>
          </a:r>
          <a:endParaRPr lang="sk-SK" sz="1400" dirty="0"/>
        </a:p>
      </dgm:t>
    </dgm:pt>
    <dgm:pt modelId="{BD1549F9-075C-4F91-BE2A-7FCAD4C769B8}" type="parTrans" cxnId="{07C4955D-4741-43AB-886F-65EC892D6E30}">
      <dgm:prSet/>
      <dgm:spPr/>
      <dgm:t>
        <a:bodyPr/>
        <a:lstStyle/>
        <a:p>
          <a:endParaRPr lang="sk-SK"/>
        </a:p>
      </dgm:t>
    </dgm:pt>
    <dgm:pt modelId="{6C707614-609E-45B8-B508-F2FEA342A8F3}" type="sibTrans" cxnId="{07C4955D-4741-43AB-886F-65EC892D6E30}">
      <dgm:prSet/>
      <dgm:spPr/>
      <dgm:t>
        <a:bodyPr/>
        <a:lstStyle/>
        <a:p>
          <a:endParaRPr lang="sk-SK"/>
        </a:p>
      </dgm:t>
    </dgm:pt>
    <dgm:pt modelId="{58D335FD-16C3-475A-9FAA-8829160EBB74}">
      <dgm:prSet phldrT="[Text]" custT="1"/>
      <dgm:spPr/>
      <dgm:t>
        <a:bodyPr/>
        <a:lstStyle/>
        <a:p>
          <a:r>
            <a:rPr lang="sk-SK" sz="1200" b="1" dirty="0"/>
            <a:t>Špecifický cieľ 5.2.1 </a:t>
          </a:r>
          <a:r>
            <a:rPr lang="sk-SK" sz="1200" b="0" dirty="0"/>
            <a:t>Rozširovanie dostupnosti podpory samostatného bývania a ďalších foriem bývania s podporou umožňujúcich život v prirodzenom komunitnom prostredí</a:t>
          </a:r>
        </a:p>
      </dgm:t>
    </dgm:pt>
    <dgm:pt modelId="{3ED56CA3-3EF5-4827-B896-F23C63ACF258}" type="parTrans" cxnId="{8E20821D-5EEC-48DD-99C7-DB321DD09BD5}">
      <dgm:prSet/>
      <dgm:spPr/>
      <dgm:t>
        <a:bodyPr/>
        <a:lstStyle/>
        <a:p>
          <a:endParaRPr lang="sk-SK"/>
        </a:p>
      </dgm:t>
    </dgm:pt>
    <dgm:pt modelId="{59FC47A6-91E5-4362-BD64-376E06EA0FA4}" type="sibTrans" cxnId="{8E20821D-5EEC-48DD-99C7-DB321DD09BD5}">
      <dgm:prSet/>
      <dgm:spPr/>
      <dgm:t>
        <a:bodyPr/>
        <a:lstStyle/>
        <a:p>
          <a:endParaRPr lang="sk-SK"/>
        </a:p>
      </dgm:t>
    </dgm:pt>
    <dgm:pt modelId="{C7EDB868-B79B-4192-B87E-71A12ADD8F62}">
      <dgm:prSet phldrT="[Text]" custT="1"/>
      <dgm:spPr/>
      <dgm:t>
        <a:bodyPr/>
        <a:lstStyle/>
        <a:p>
          <a:endParaRPr lang="sk-SK" sz="1200" b="1" dirty="0"/>
        </a:p>
        <a:p>
          <a:r>
            <a:rPr lang="sk-SK" sz="1200" b="1" dirty="0"/>
            <a:t>Špecifický cieľ 5.2.2 </a:t>
          </a:r>
          <a:r>
            <a:rPr lang="sk-SK" sz="1200" b="0" dirty="0"/>
            <a:t>Posilnenie pripravenosti osôb odkázaných na pomoc na samostatné bývanie a život v komunite</a:t>
          </a:r>
        </a:p>
      </dgm:t>
    </dgm:pt>
    <dgm:pt modelId="{69387CE7-F582-4720-AA13-FE03C69E126E}" type="parTrans" cxnId="{D2EC9EF8-22B4-4A9C-81F9-7EB35E95D489}">
      <dgm:prSet/>
      <dgm:spPr/>
      <dgm:t>
        <a:bodyPr/>
        <a:lstStyle/>
        <a:p>
          <a:endParaRPr lang="sk-SK"/>
        </a:p>
      </dgm:t>
    </dgm:pt>
    <dgm:pt modelId="{1F85D626-EE6C-4C0D-BAE4-7B127BFD46A6}" type="sibTrans" cxnId="{D2EC9EF8-22B4-4A9C-81F9-7EB35E95D489}">
      <dgm:prSet/>
      <dgm:spPr/>
      <dgm:t>
        <a:bodyPr/>
        <a:lstStyle/>
        <a:p>
          <a:endParaRPr lang="sk-SK"/>
        </a:p>
      </dgm:t>
    </dgm:pt>
    <dgm:pt modelId="{1EF49E57-123D-4B5A-8AF8-5819089BB9C4}">
      <dgm:prSet phldrT="[Text]" custT="1"/>
      <dgm:spPr/>
      <dgm:t>
        <a:bodyPr/>
        <a:lstStyle/>
        <a:p>
          <a:r>
            <a:rPr lang="sk-SK" sz="1400" b="1" dirty="0"/>
            <a:t>SC 5.3 .</a:t>
          </a:r>
          <a:r>
            <a:rPr lang="pl-PL" sz="1400" b="1" dirty="0"/>
            <a:t> Podpora rodín a neformálnych opatrovateľov</a:t>
          </a:r>
          <a:r>
            <a:rPr lang="sk-SK" sz="1400" b="1" dirty="0"/>
            <a:t> </a:t>
          </a:r>
          <a:endParaRPr lang="sk-SK" sz="1400" dirty="0"/>
        </a:p>
      </dgm:t>
    </dgm:pt>
    <dgm:pt modelId="{8A2BE8E3-1200-47CD-A3ED-8703738C95F4}" type="parTrans" cxnId="{8044426E-0CB7-4D3C-84FA-63FBC789F187}">
      <dgm:prSet/>
      <dgm:spPr/>
      <dgm:t>
        <a:bodyPr/>
        <a:lstStyle/>
        <a:p>
          <a:endParaRPr lang="sk-SK"/>
        </a:p>
      </dgm:t>
    </dgm:pt>
    <dgm:pt modelId="{CDE55760-35DB-4B11-9CFE-1352D0A35D60}" type="sibTrans" cxnId="{8044426E-0CB7-4D3C-84FA-63FBC789F187}">
      <dgm:prSet/>
      <dgm:spPr/>
      <dgm:t>
        <a:bodyPr/>
        <a:lstStyle/>
        <a:p>
          <a:endParaRPr lang="sk-SK"/>
        </a:p>
      </dgm:t>
    </dgm:pt>
    <dgm:pt modelId="{1455804C-768D-4A01-B0D6-B0BFBCDC3888}">
      <dgm:prSet phldrT="[Text]" custT="1"/>
      <dgm:spPr/>
      <dgm:t>
        <a:bodyPr/>
        <a:lstStyle/>
        <a:p>
          <a:r>
            <a:rPr lang="sk-SK" sz="1200" b="1" dirty="0"/>
            <a:t>Špecifický cieľ </a:t>
          </a:r>
          <a:r>
            <a:rPr lang="sk-SK" sz="1200" b="0" dirty="0"/>
            <a:t>5.3.1  Posilnenie odbornej, informačnej a poradenskej podpory rodín a neformálnych opatrovateľov</a:t>
          </a:r>
        </a:p>
      </dgm:t>
    </dgm:pt>
    <dgm:pt modelId="{DE5FE77F-72A3-4EA3-ADA0-4703EF1E6177}" type="parTrans" cxnId="{2D46D7DE-FA0F-46A8-9072-912051D71FB0}">
      <dgm:prSet/>
      <dgm:spPr/>
      <dgm:t>
        <a:bodyPr/>
        <a:lstStyle/>
        <a:p>
          <a:endParaRPr lang="sk-SK"/>
        </a:p>
      </dgm:t>
    </dgm:pt>
    <dgm:pt modelId="{B9780B44-AEDE-41F9-9E8D-D037CEC4A184}" type="sibTrans" cxnId="{2D46D7DE-FA0F-46A8-9072-912051D71FB0}">
      <dgm:prSet/>
      <dgm:spPr/>
      <dgm:t>
        <a:bodyPr/>
        <a:lstStyle/>
        <a:p>
          <a:endParaRPr lang="sk-SK"/>
        </a:p>
      </dgm:t>
    </dgm:pt>
    <dgm:pt modelId="{37F152DF-42B9-4DF5-B59A-5834F5B67014}">
      <dgm:prSet phldrT="[Text]" custT="1"/>
      <dgm:spPr/>
      <dgm:t>
        <a:bodyPr/>
        <a:lstStyle/>
        <a:p>
          <a:r>
            <a:rPr lang="sk-SK" sz="1200" b="1" dirty="0"/>
            <a:t>Špecifický cieľ 5.3.2  </a:t>
          </a:r>
          <a:r>
            <a:rPr lang="sk-SK" sz="1200" b="0" dirty="0"/>
            <a:t>Rozvoj kompetencií a psychickej odolnosti neformálnych opatrovateľov</a:t>
          </a:r>
        </a:p>
      </dgm:t>
    </dgm:pt>
    <dgm:pt modelId="{109C1BFD-00A5-46BC-84CD-E586DC168E5F}" type="parTrans" cxnId="{83938DC8-79BA-49E9-87DE-AC1A1A37BEA2}">
      <dgm:prSet/>
      <dgm:spPr/>
      <dgm:t>
        <a:bodyPr/>
        <a:lstStyle/>
        <a:p>
          <a:endParaRPr lang="sk-SK"/>
        </a:p>
      </dgm:t>
    </dgm:pt>
    <dgm:pt modelId="{9AC670C6-DD0E-4ADB-82FC-2D856EBA0682}" type="sibTrans" cxnId="{83938DC8-79BA-49E9-87DE-AC1A1A37BEA2}">
      <dgm:prSet/>
      <dgm:spPr/>
      <dgm:t>
        <a:bodyPr/>
        <a:lstStyle/>
        <a:p>
          <a:endParaRPr lang="sk-SK"/>
        </a:p>
      </dgm:t>
    </dgm:pt>
    <dgm:pt modelId="{36A0630B-4A0D-4B36-9F06-62E2CB183207}">
      <dgm:prSet phldrT="[Text]" phldr="0" custT="1"/>
      <dgm:spPr/>
      <dgm:t>
        <a:bodyPr/>
        <a:lstStyle/>
        <a:p>
          <a:r>
            <a:rPr lang="sk-SK" sz="1200" b="1" dirty="0"/>
            <a:t>Špecifický cieľ 5.3.3  </a:t>
          </a:r>
          <a:r>
            <a:rPr lang="sk-SK" sz="1200" b="0" dirty="0"/>
            <a:t>Podpora vytvárania podmienok umožňujúcich zosúladenie starostlivosti s pracovným a osobným životom rodinných opatrovateľov</a:t>
          </a:r>
          <a:endParaRPr lang="sk-SK" sz="1200" b="1" dirty="0"/>
        </a:p>
      </dgm:t>
    </dgm:pt>
    <dgm:pt modelId="{23AB74EC-236E-4113-B628-D4FDC579F2A6}" type="parTrans" cxnId="{A73D7FA8-341C-4E72-8E96-28BF8CCB2DA6}">
      <dgm:prSet/>
      <dgm:spPr/>
      <dgm:t>
        <a:bodyPr/>
        <a:lstStyle/>
        <a:p>
          <a:endParaRPr lang="sk-SK"/>
        </a:p>
      </dgm:t>
    </dgm:pt>
    <dgm:pt modelId="{34A2DA9C-3DD5-4CE3-8920-A89262B7CD42}" type="sibTrans" cxnId="{A73D7FA8-341C-4E72-8E96-28BF8CCB2DA6}">
      <dgm:prSet/>
      <dgm:spPr/>
      <dgm:t>
        <a:bodyPr/>
        <a:lstStyle/>
        <a:p>
          <a:endParaRPr lang="sk-SK"/>
        </a:p>
      </dgm:t>
    </dgm:pt>
    <dgm:pt modelId="{68FBC7D3-EB97-4129-9D58-D7C2B83D7AF9}" type="pres">
      <dgm:prSet presAssocID="{80EB0A89-8706-4BC8-969F-20173657CDD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6223A7D-6BC2-465F-8F40-F7330AE98F58}" type="pres">
      <dgm:prSet presAssocID="{9121D2F3-5857-4D60-9A6E-8C81BE278D81}" presName="root" presStyleCnt="0"/>
      <dgm:spPr/>
    </dgm:pt>
    <dgm:pt modelId="{B3F4873B-7138-4A4F-A557-1660D6D52C6B}" type="pres">
      <dgm:prSet presAssocID="{9121D2F3-5857-4D60-9A6E-8C81BE278D81}" presName="rootComposite" presStyleCnt="0"/>
      <dgm:spPr/>
    </dgm:pt>
    <dgm:pt modelId="{E44A39EE-10AE-4FC4-B9FE-820F2B79737E}" type="pres">
      <dgm:prSet presAssocID="{9121D2F3-5857-4D60-9A6E-8C81BE278D81}" presName="rootText" presStyleLbl="node1" presStyleIdx="0" presStyleCnt="3" custScaleX="260161" custScaleY="187499" custLinFactNeighborX="1459" custLinFactNeighborY="-3852"/>
      <dgm:spPr/>
    </dgm:pt>
    <dgm:pt modelId="{3946B3CE-F3B1-48CB-B34C-8002E2FF93C5}" type="pres">
      <dgm:prSet presAssocID="{9121D2F3-5857-4D60-9A6E-8C81BE278D81}" presName="rootConnector" presStyleLbl="node1" presStyleIdx="0" presStyleCnt="3"/>
      <dgm:spPr/>
    </dgm:pt>
    <dgm:pt modelId="{FD439BF6-E025-4DD4-8F7E-94468ED52E96}" type="pres">
      <dgm:prSet presAssocID="{9121D2F3-5857-4D60-9A6E-8C81BE278D81}" presName="childShape" presStyleCnt="0"/>
      <dgm:spPr/>
    </dgm:pt>
    <dgm:pt modelId="{F4C9A672-6EFC-4878-944A-7BE6195E2032}" type="pres">
      <dgm:prSet presAssocID="{011A6847-B327-4550-B970-69C3BABA97C2}" presName="Name13" presStyleLbl="parChTrans1D2" presStyleIdx="0" presStyleCnt="7"/>
      <dgm:spPr/>
    </dgm:pt>
    <dgm:pt modelId="{ED0885F8-58D4-4C70-9630-BB4FE9CB1F76}" type="pres">
      <dgm:prSet presAssocID="{DCF3D5B7-7A5D-4122-979E-EBBE42D84DF5}" presName="childText" presStyleLbl="bgAcc1" presStyleIdx="0" presStyleCnt="7" custScaleX="304343" custScaleY="179305">
        <dgm:presLayoutVars>
          <dgm:bulletEnabled val="1"/>
        </dgm:presLayoutVars>
      </dgm:prSet>
      <dgm:spPr/>
    </dgm:pt>
    <dgm:pt modelId="{6051AD6E-1693-4BE3-91F8-9CF4E41B8353}" type="pres">
      <dgm:prSet presAssocID="{0321540E-A10A-4B57-AF2F-01964EEB8FCF}" presName="Name13" presStyleLbl="parChTrans1D2" presStyleIdx="1" presStyleCnt="7"/>
      <dgm:spPr/>
    </dgm:pt>
    <dgm:pt modelId="{F74D3D17-235E-46E2-80C9-9A0B14362B28}" type="pres">
      <dgm:prSet presAssocID="{6C8CE5CF-2E76-4E2A-AE6B-E3E5A1F486E6}" presName="childText" presStyleLbl="bgAcc1" presStyleIdx="1" presStyleCnt="7" custScaleX="253545" custScaleY="197372" custLinFactNeighborX="4035" custLinFactNeighborY="1700">
        <dgm:presLayoutVars>
          <dgm:bulletEnabled val="1"/>
        </dgm:presLayoutVars>
      </dgm:prSet>
      <dgm:spPr/>
    </dgm:pt>
    <dgm:pt modelId="{07F5762C-93A0-40C5-B9D0-C31296099DC0}" type="pres">
      <dgm:prSet presAssocID="{3429C134-855A-4457-8EBF-B38E1851B5FF}" presName="root" presStyleCnt="0"/>
      <dgm:spPr/>
    </dgm:pt>
    <dgm:pt modelId="{7CC741D0-721E-499E-B947-FA528AA9A461}" type="pres">
      <dgm:prSet presAssocID="{3429C134-855A-4457-8EBF-B38E1851B5FF}" presName="rootComposite" presStyleCnt="0"/>
      <dgm:spPr/>
    </dgm:pt>
    <dgm:pt modelId="{CB4124D2-ABDE-46C5-9CFD-C0422C761A89}" type="pres">
      <dgm:prSet presAssocID="{3429C134-855A-4457-8EBF-B38E1851B5FF}" presName="rootText" presStyleLbl="node1" presStyleIdx="1" presStyleCnt="3" custScaleX="260867" custScaleY="165550"/>
      <dgm:spPr/>
    </dgm:pt>
    <dgm:pt modelId="{E07C2D63-8CE1-4541-91BD-6FC38E2AF47C}" type="pres">
      <dgm:prSet presAssocID="{3429C134-855A-4457-8EBF-B38E1851B5FF}" presName="rootConnector" presStyleLbl="node1" presStyleIdx="1" presStyleCnt="3"/>
      <dgm:spPr/>
    </dgm:pt>
    <dgm:pt modelId="{AA854BBD-D820-41D7-ABB5-566EDA32B801}" type="pres">
      <dgm:prSet presAssocID="{3429C134-855A-4457-8EBF-B38E1851B5FF}" presName="childShape" presStyleCnt="0"/>
      <dgm:spPr/>
    </dgm:pt>
    <dgm:pt modelId="{9E94DEFF-3944-4586-A713-DCBCAD1D062B}" type="pres">
      <dgm:prSet presAssocID="{3ED56CA3-3EF5-4827-B896-F23C63ACF258}" presName="Name13" presStyleLbl="parChTrans1D2" presStyleIdx="2" presStyleCnt="7"/>
      <dgm:spPr/>
    </dgm:pt>
    <dgm:pt modelId="{38C8F139-6065-4717-85B0-0795A2600757}" type="pres">
      <dgm:prSet presAssocID="{58D335FD-16C3-475A-9FAA-8829160EBB74}" presName="childText" presStyleLbl="bgAcc1" presStyleIdx="2" presStyleCnt="7" custScaleX="271829" custScaleY="166505" custLinFactNeighborX="2735" custLinFactNeighborY="7941">
        <dgm:presLayoutVars>
          <dgm:bulletEnabled val="1"/>
        </dgm:presLayoutVars>
      </dgm:prSet>
      <dgm:spPr/>
    </dgm:pt>
    <dgm:pt modelId="{32BE499C-AC46-46E2-81A2-CDB79721C6D6}" type="pres">
      <dgm:prSet presAssocID="{69387CE7-F582-4720-AA13-FE03C69E126E}" presName="Name13" presStyleLbl="parChTrans1D2" presStyleIdx="3" presStyleCnt="7"/>
      <dgm:spPr/>
    </dgm:pt>
    <dgm:pt modelId="{00A63C23-324A-4DE4-A411-7290F5E5B67E}" type="pres">
      <dgm:prSet presAssocID="{C7EDB868-B79B-4192-B87E-71A12ADD8F62}" presName="childText" presStyleLbl="bgAcc1" presStyleIdx="3" presStyleCnt="7" custScaleX="285804" custScaleY="185171">
        <dgm:presLayoutVars>
          <dgm:bulletEnabled val="1"/>
        </dgm:presLayoutVars>
      </dgm:prSet>
      <dgm:spPr/>
    </dgm:pt>
    <dgm:pt modelId="{8804F636-83F9-4189-B781-15B066145B76}" type="pres">
      <dgm:prSet presAssocID="{1EF49E57-123D-4B5A-8AF8-5819089BB9C4}" presName="root" presStyleCnt="0"/>
      <dgm:spPr/>
    </dgm:pt>
    <dgm:pt modelId="{262A9A00-0C96-4F1B-AD53-1A79FBAB67DB}" type="pres">
      <dgm:prSet presAssocID="{1EF49E57-123D-4B5A-8AF8-5819089BB9C4}" presName="rootComposite" presStyleCnt="0"/>
      <dgm:spPr/>
    </dgm:pt>
    <dgm:pt modelId="{D83A00F8-5B3A-45E3-B9AF-74C4033CC928}" type="pres">
      <dgm:prSet presAssocID="{1EF49E57-123D-4B5A-8AF8-5819089BB9C4}" presName="rootText" presStyleLbl="node1" presStyleIdx="2" presStyleCnt="3" custScaleX="211196" custScaleY="166656" custLinFactNeighborX="-3606" custLinFactNeighborY="11796"/>
      <dgm:spPr/>
    </dgm:pt>
    <dgm:pt modelId="{4224299E-5CAB-49E6-BC82-73BAE5909F2D}" type="pres">
      <dgm:prSet presAssocID="{1EF49E57-123D-4B5A-8AF8-5819089BB9C4}" presName="rootConnector" presStyleLbl="node1" presStyleIdx="2" presStyleCnt="3"/>
      <dgm:spPr/>
    </dgm:pt>
    <dgm:pt modelId="{930FE151-FBA1-49B0-A2FD-D1272F9D2CBE}" type="pres">
      <dgm:prSet presAssocID="{1EF49E57-123D-4B5A-8AF8-5819089BB9C4}" presName="childShape" presStyleCnt="0"/>
      <dgm:spPr/>
    </dgm:pt>
    <dgm:pt modelId="{27BCB11F-2A4F-470A-B583-977694631617}" type="pres">
      <dgm:prSet presAssocID="{DE5FE77F-72A3-4EA3-ADA0-4703EF1E6177}" presName="Name13" presStyleLbl="parChTrans1D2" presStyleIdx="4" presStyleCnt="7"/>
      <dgm:spPr/>
    </dgm:pt>
    <dgm:pt modelId="{5203489C-35EC-4175-BD49-EC30978E6A24}" type="pres">
      <dgm:prSet presAssocID="{1455804C-768D-4A01-B0D6-B0BFBCDC3888}" presName="childText" presStyleLbl="bgAcc1" presStyleIdx="4" presStyleCnt="7" custScaleX="235860" custScaleY="218268" custLinFactNeighborX="2735" custLinFactNeighborY="7941">
        <dgm:presLayoutVars>
          <dgm:bulletEnabled val="1"/>
        </dgm:presLayoutVars>
      </dgm:prSet>
      <dgm:spPr/>
    </dgm:pt>
    <dgm:pt modelId="{74673FD6-5781-4B7A-BFA6-7223A938641C}" type="pres">
      <dgm:prSet presAssocID="{109C1BFD-00A5-46BC-84CD-E586DC168E5F}" presName="Name13" presStyleLbl="parChTrans1D2" presStyleIdx="5" presStyleCnt="7"/>
      <dgm:spPr/>
    </dgm:pt>
    <dgm:pt modelId="{AA038CFE-3396-48B4-AFFC-0A979F99644A}" type="pres">
      <dgm:prSet presAssocID="{37F152DF-42B9-4DF5-B59A-5834F5B67014}" presName="childText" presStyleLbl="bgAcc1" presStyleIdx="5" presStyleCnt="7" custScaleX="262975" custScaleY="144479" custLinFactNeighborX="-13248" custLinFactNeighborY="14025">
        <dgm:presLayoutVars>
          <dgm:bulletEnabled val="1"/>
        </dgm:presLayoutVars>
      </dgm:prSet>
      <dgm:spPr/>
    </dgm:pt>
    <dgm:pt modelId="{7913107C-22E1-4B02-86BF-9CC1109808CC}" type="pres">
      <dgm:prSet presAssocID="{23AB74EC-236E-4113-B628-D4FDC579F2A6}" presName="Name13" presStyleLbl="parChTrans1D2" presStyleIdx="6" presStyleCnt="7"/>
      <dgm:spPr/>
    </dgm:pt>
    <dgm:pt modelId="{AA6C3027-C78E-4167-83C9-9534D523BE41}" type="pres">
      <dgm:prSet presAssocID="{36A0630B-4A0D-4B36-9F06-62E2CB183207}" presName="childText" presStyleLbl="bgAcc1" presStyleIdx="6" presStyleCnt="7" custScaleX="265644" custScaleY="185890">
        <dgm:presLayoutVars>
          <dgm:bulletEnabled val="1"/>
        </dgm:presLayoutVars>
      </dgm:prSet>
      <dgm:spPr/>
    </dgm:pt>
  </dgm:ptLst>
  <dgm:cxnLst>
    <dgm:cxn modelId="{6051C20D-9631-4D45-AF92-55A54A52C1ED}" type="presOf" srcId="{011A6847-B327-4550-B970-69C3BABA97C2}" destId="{F4C9A672-6EFC-4878-944A-7BE6195E2032}" srcOrd="0" destOrd="0" presId="urn:microsoft.com/office/officeart/2005/8/layout/hierarchy3"/>
    <dgm:cxn modelId="{461C9711-1147-466C-BEE7-3D335C1E577A}" type="presOf" srcId="{1EF49E57-123D-4B5A-8AF8-5819089BB9C4}" destId="{D83A00F8-5B3A-45E3-B9AF-74C4033CC928}" srcOrd="0" destOrd="0" presId="urn:microsoft.com/office/officeart/2005/8/layout/hierarchy3"/>
    <dgm:cxn modelId="{7DC86416-C5CB-419E-8C8A-070BA7B78B9D}" type="presOf" srcId="{DE5FE77F-72A3-4EA3-ADA0-4703EF1E6177}" destId="{27BCB11F-2A4F-470A-B583-977694631617}" srcOrd="0" destOrd="0" presId="urn:microsoft.com/office/officeart/2005/8/layout/hierarchy3"/>
    <dgm:cxn modelId="{8E20821D-5EEC-48DD-99C7-DB321DD09BD5}" srcId="{3429C134-855A-4457-8EBF-B38E1851B5FF}" destId="{58D335FD-16C3-475A-9FAA-8829160EBB74}" srcOrd="0" destOrd="0" parTransId="{3ED56CA3-3EF5-4827-B896-F23C63ACF258}" sibTransId="{59FC47A6-91E5-4362-BD64-376E06EA0FA4}"/>
    <dgm:cxn modelId="{5746543C-5AFC-44D0-8DD8-3FB6C2A981F6}" type="presOf" srcId="{3429C134-855A-4457-8EBF-B38E1851B5FF}" destId="{E07C2D63-8CE1-4541-91BD-6FC38E2AF47C}" srcOrd="1" destOrd="0" presId="urn:microsoft.com/office/officeart/2005/8/layout/hierarchy3"/>
    <dgm:cxn modelId="{939AE33E-C12F-4C4F-90CB-610E0BE9278B}" type="presOf" srcId="{9121D2F3-5857-4D60-9A6E-8C81BE278D81}" destId="{E44A39EE-10AE-4FC4-B9FE-820F2B79737E}" srcOrd="0" destOrd="0" presId="urn:microsoft.com/office/officeart/2005/8/layout/hierarchy3"/>
    <dgm:cxn modelId="{07C4955D-4741-43AB-886F-65EC892D6E30}" srcId="{80EB0A89-8706-4BC8-969F-20173657CDD1}" destId="{3429C134-855A-4457-8EBF-B38E1851B5FF}" srcOrd="1" destOrd="0" parTransId="{BD1549F9-075C-4F91-BE2A-7FCAD4C769B8}" sibTransId="{6C707614-609E-45B8-B508-F2FEA342A8F3}"/>
    <dgm:cxn modelId="{38B92E61-CB49-47C8-9C8E-4892DE22360E}" type="presOf" srcId="{69387CE7-F582-4720-AA13-FE03C69E126E}" destId="{32BE499C-AC46-46E2-81A2-CDB79721C6D6}" srcOrd="0" destOrd="0" presId="urn:microsoft.com/office/officeart/2005/8/layout/hierarchy3"/>
    <dgm:cxn modelId="{8044426E-0CB7-4D3C-84FA-63FBC789F187}" srcId="{80EB0A89-8706-4BC8-969F-20173657CDD1}" destId="{1EF49E57-123D-4B5A-8AF8-5819089BB9C4}" srcOrd="2" destOrd="0" parTransId="{8A2BE8E3-1200-47CD-A3ED-8703738C95F4}" sibTransId="{CDE55760-35DB-4B11-9CFE-1352D0A35D60}"/>
    <dgm:cxn modelId="{54A62F6F-9AC4-4479-8F2C-6375269BB141}" type="presOf" srcId="{1455804C-768D-4A01-B0D6-B0BFBCDC3888}" destId="{5203489C-35EC-4175-BD49-EC30978E6A24}" srcOrd="0" destOrd="0" presId="urn:microsoft.com/office/officeart/2005/8/layout/hierarchy3"/>
    <dgm:cxn modelId="{16E01C50-6A0F-4BE6-B09E-F7846CCE675B}" type="presOf" srcId="{37F152DF-42B9-4DF5-B59A-5834F5B67014}" destId="{AA038CFE-3396-48B4-AFFC-0A979F99644A}" srcOrd="0" destOrd="0" presId="urn:microsoft.com/office/officeart/2005/8/layout/hierarchy3"/>
    <dgm:cxn modelId="{53E98A7B-8A6A-40DD-95A2-7385E4EB47BC}" type="presOf" srcId="{3429C134-855A-4457-8EBF-B38E1851B5FF}" destId="{CB4124D2-ABDE-46C5-9CFD-C0422C761A89}" srcOrd="0" destOrd="0" presId="urn:microsoft.com/office/officeart/2005/8/layout/hierarchy3"/>
    <dgm:cxn modelId="{C1AB6984-010C-48A1-B401-8178C02F4EBC}" type="presOf" srcId="{23AB74EC-236E-4113-B628-D4FDC579F2A6}" destId="{7913107C-22E1-4B02-86BF-9CC1109808CC}" srcOrd="0" destOrd="0" presId="urn:microsoft.com/office/officeart/2005/8/layout/hierarchy3"/>
    <dgm:cxn modelId="{B78D7992-49B9-4FFD-8C8C-D53BDD78BD61}" srcId="{9121D2F3-5857-4D60-9A6E-8C81BE278D81}" destId="{6C8CE5CF-2E76-4E2A-AE6B-E3E5A1F486E6}" srcOrd="1" destOrd="0" parTransId="{0321540E-A10A-4B57-AF2F-01964EEB8FCF}" sibTransId="{BEB953E0-63F9-49C4-8D90-24B93B5E2A08}"/>
    <dgm:cxn modelId="{A73D7FA8-341C-4E72-8E96-28BF8CCB2DA6}" srcId="{1EF49E57-123D-4B5A-8AF8-5819089BB9C4}" destId="{36A0630B-4A0D-4B36-9F06-62E2CB183207}" srcOrd="2" destOrd="0" parTransId="{23AB74EC-236E-4113-B628-D4FDC579F2A6}" sibTransId="{34A2DA9C-3DD5-4CE3-8920-A89262B7CD42}"/>
    <dgm:cxn modelId="{4C7DC0A9-022A-4D8E-80C4-AB24CC01FE78}" type="presOf" srcId="{C7EDB868-B79B-4192-B87E-71A12ADD8F62}" destId="{00A63C23-324A-4DE4-A411-7290F5E5B67E}" srcOrd="0" destOrd="0" presId="urn:microsoft.com/office/officeart/2005/8/layout/hierarchy3"/>
    <dgm:cxn modelId="{622DBDAA-7F47-4D7B-94DA-CAE852149E72}" type="presOf" srcId="{6C8CE5CF-2E76-4E2A-AE6B-E3E5A1F486E6}" destId="{F74D3D17-235E-46E2-80C9-9A0B14362B28}" srcOrd="0" destOrd="0" presId="urn:microsoft.com/office/officeart/2005/8/layout/hierarchy3"/>
    <dgm:cxn modelId="{AB4D48C8-3446-4FF9-A87B-276FDBC798A1}" type="presOf" srcId="{58D335FD-16C3-475A-9FAA-8829160EBB74}" destId="{38C8F139-6065-4717-85B0-0795A2600757}" srcOrd="0" destOrd="0" presId="urn:microsoft.com/office/officeart/2005/8/layout/hierarchy3"/>
    <dgm:cxn modelId="{83938DC8-79BA-49E9-87DE-AC1A1A37BEA2}" srcId="{1EF49E57-123D-4B5A-8AF8-5819089BB9C4}" destId="{37F152DF-42B9-4DF5-B59A-5834F5B67014}" srcOrd="1" destOrd="0" parTransId="{109C1BFD-00A5-46BC-84CD-E586DC168E5F}" sibTransId="{9AC670C6-DD0E-4ADB-82FC-2D856EBA0682}"/>
    <dgm:cxn modelId="{DE7028CE-1F3A-420B-AA04-617F3DABE5A1}" type="presOf" srcId="{1EF49E57-123D-4B5A-8AF8-5819089BB9C4}" destId="{4224299E-5CAB-49E6-BC82-73BAE5909F2D}" srcOrd="1" destOrd="0" presId="urn:microsoft.com/office/officeart/2005/8/layout/hierarchy3"/>
    <dgm:cxn modelId="{3B7724D0-44B8-49CB-BED6-2A2CCAAC8091}" srcId="{80EB0A89-8706-4BC8-969F-20173657CDD1}" destId="{9121D2F3-5857-4D60-9A6E-8C81BE278D81}" srcOrd="0" destOrd="0" parTransId="{04542D47-F472-4E3D-B4D8-A0094FD9696B}" sibTransId="{895396A5-497D-4C13-93B2-49C60206E4E2}"/>
    <dgm:cxn modelId="{2CDA0BD9-B47F-4349-833C-16DFFE52031E}" type="presOf" srcId="{109C1BFD-00A5-46BC-84CD-E586DC168E5F}" destId="{74673FD6-5781-4B7A-BFA6-7223A938641C}" srcOrd="0" destOrd="0" presId="urn:microsoft.com/office/officeart/2005/8/layout/hierarchy3"/>
    <dgm:cxn modelId="{388A89DC-8433-41E4-BD40-004BFAF86085}" type="presOf" srcId="{0321540E-A10A-4B57-AF2F-01964EEB8FCF}" destId="{6051AD6E-1693-4BE3-91F8-9CF4E41B8353}" srcOrd="0" destOrd="0" presId="urn:microsoft.com/office/officeart/2005/8/layout/hierarchy3"/>
    <dgm:cxn modelId="{59B2C4DC-C862-4D6C-BB27-CDD47BBBB4AB}" type="presOf" srcId="{3ED56CA3-3EF5-4827-B896-F23C63ACF258}" destId="{9E94DEFF-3944-4586-A713-DCBCAD1D062B}" srcOrd="0" destOrd="0" presId="urn:microsoft.com/office/officeart/2005/8/layout/hierarchy3"/>
    <dgm:cxn modelId="{2D46D7DE-FA0F-46A8-9072-912051D71FB0}" srcId="{1EF49E57-123D-4B5A-8AF8-5819089BB9C4}" destId="{1455804C-768D-4A01-B0D6-B0BFBCDC3888}" srcOrd="0" destOrd="0" parTransId="{DE5FE77F-72A3-4EA3-ADA0-4703EF1E6177}" sibTransId="{B9780B44-AEDE-41F9-9E8D-D037CEC4A184}"/>
    <dgm:cxn modelId="{C36AEFE1-B7C2-4ED5-A750-0C1E5484F493}" type="presOf" srcId="{36A0630B-4A0D-4B36-9F06-62E2CB183207}" destId="{AA6C3027-C78E-4167-83C9-9534D523BE41}" srcOrd="0" destOrd="0" presId="urn:microsoft.com/office/officeart/2005/8/layout/hierarchy3"/>
    <dgm:cxn modelId="{4F52EBE9-98A8-4161-9E48-9E6DB433F4A6}" srcId="{9121D2F3-5857-4D60-9A6E-8C81BE278D81}" destId="{DCF3D5B7-7A5D-4122-979E-EBBE42D84DF5}" srcOrd="0" destOrd="0" parTransId="{011A6847-B327-4550-B970-69C3BABA97C2}" sibTransId="{A992DE34-F552-4E79-A7FA-2B6E45206DD3}"/>
    <dgm:cxn modelId="{137A85EB-EA09-4D07-8110-AA3F7EDFC881}" type="presOf" srcId="{DCF3D5B7-7A5D-4122-979E-EBBE42D84DF5}" destId="{ED0885F8-58D4-4C70-9630-BB4FE9CB1F76}" srcOrd="0" destOrd="0" presId="urn:microsoft.com/office/officeart/2005/8/layout/hierarchy3"/>
    <dgm:cxn modelId="{027132F3-C99F-4695-BEE0-1C14C81F10AF}" type="presOf" srcId="{80EB0A89-8706-4BC8-969F-20173657CDD1}" destId="{68FBC7D3-EB97-4129-9D58-D7C2B83D7AF9}" srcOrd="0" destOrd="0" presId="urn:microsoft.com/office/officeart/2005/8/layout/hierarchy3"/>
    <dgm:cxn modelId="{D2EC9EF8-22B4-4A9C-81F9-7EB35E95D489}" srcId="{3429C134-855A-4457-8EBF-B38E1851B5FF}" destId="{C7EDB868-B79B-4192-B87E-71A12ADD8F62}" srcOrd="1" destOrd="0" parTransId="{69387CE7-F582-4720-AA13-FE03C69E126E}" sibTransId="{1F85D626-EE6C-4C0D-BAE4-7B127BFD46A6}"/>
    <dgm:cxn modelId="{04E708FD-D85E-4F9C-8F73-7B27F8B58AE3}" type="presOf" srcId="{9121D2F3-5857-4D60-9A6E-8C81BE278D81}" destId="{3946B3CE-F3B1-48CB-B34C-8002E2FF93C5}" srcOrd="1" destOrd="0" presId="urn:microsoft.com/office/officeart/2005/8/layout/hierarchy3"/>
    <dgm:cxn modelId="{6695AD68-4304-4FC4-9E39-ABDFE5A93F1D}" type="presParOf" srcId="{68FBC7D3-EB97-4129-9D58-D7C2B83D7AF9}" destId="{26223A7D-6BC2-465F-8F40-F7330AE98F58}" srcOrd="0" destOrd="0" presId="urn:microsoft.com/office/officeart/2005/8/layout/hierarchy3"/>
    <dgm:cxn modelId="{527D2F34-F87F-413D-B582-86D3467C74B8}" type="presParOf" srcId="{26223A7D-6BC2-465F-8F40-F7330AE98F58}" destId="{B3F4873B-7138-4A4F-A557-1660D6D52C6B}" srcOrd="0" destOrd="0" presId="urn:microsoft.com/office/officeart/2005/8/layout/hierarchy3"/>
    <dgm:cxn modelId="{D71B4A8D-14C0-469D-B689-EEE929516CD9}" type="presParOf" srcId="{B3F4873B-7138-4A4F-A557-1660D6D52C6B}" destId="{E44A39EE-10AE-4FC4-B9FE-820F2B79737E}" srcOrd="0" destOrd="0" presId="urn:microsoft.com/office/officeart/2005/8/layout/hierarchy3"/>
    <dgm:cxn modelId="{29EFEADC-EADA-459E-9E29-754CE3872970}" type="presParOf" srcId="{B3F4873B-7138-4A4F-A557-1660D6D52C6B}" destId="{3946B3CE-F3B1-48CB-B34C-8002E2FF93C5}" srcOrd="1" destOrd="0" presId="urn:microsoft.com/office/officeart/2005/8/layout/hierarchy3"/>
    <dgm:cxn modelId="{7036BD0D-DB21-410B-BE60-44ADE7E8D32F}" type="presParOf" srcId="{26223A7D-6BC2-465F-8F40-F7330AE98F58}" destId="{FD439BF6-E025-4DD4-8F7E-94468ED52E96}" srcOrd="1" destOrd="0" presId="urn:microsoft.com/office/officeart/2005/8/layout/hierarchy3"/>
    <dgm:cxn modelId="{178FE4E3-BA5C-4E67-86BE-B0F8B986EA1E}" type="presParOf" srcId="{FD439BF6-E025-4DD4-8F7E-94468ED52E96}" destId="{F4C9A672-6EFC-4878-944A-7BE6195E2032}" srcOrd="0" destOrd="0" presId="urn:microsoft.com/office/officeart/2005/8/layout/hierarchy3"/>
    <dgm:cxn modelId="{AF880FDD-1EB1-478E-B6E7-6083B3311278}" type="presParOf" srcId="{FD439BF6-E025-4DD4-8F7E-94468ED52E96}" destId="{ED0885F8-58D4-4C70-9630-BB4FE9CB1F76}" srcOrd="1" destOrd="0" presId="urn:microsoft.com/office/officeart/2005/8/layout/hierarchy3"/>
    <dgm:cxn modelId="{6BBFB6E9-2F21-444B-8B31-98DD67D6FD69}" type="presParOf" srcId="{FD439BF6-E025-4DD4-8F7E-94468ED52E96}" destId="{6051AD6E-1693-4BE3-91F8-9CF4E41B8353}" srcOrd="2" destOrd="0" presId="urn:microsoft.com/office/officeart/2005/8/layout/hierarchy3"/>
    <dgm:cxn modelId="{04E5FEB0-DA0F-4AB7-B377-8251B356CDA4}" type="presParOf" srcId="{FD439BF6-E025-4DD4-8F7E-94468ED52E96}" destId="{F74D3D17-235E-46E2-80C9-9A0B14362B28}" srcOrd="3" destOrd="0" presId="urn:microsoft.com/office/officeart/2005/8/layout/hierarchy3"/>
    <dgm:cxn modelId="{B203D055-4942-41F3-BD89-F611A1BB966A}" type="presParOf" srcId="{68FBC7D3-EB97-4129-9D58-D7C2B83D7AF9}" destId="{07F5762C-93A0-40C5-B9D0-C31296099DC0}" srcOrd="1" destOrd="0" presId="urn:microsoft.com/office/officeart/2005/8/layout/hierarchy3"/>
    <dgm:cxn modelId="{78783FD8-370F-4D3C-B7FB-3EB11F6737E5}" type="presParOf" srcId="{07F5762C-93A0-40C5-B9D0-C31296099DC0}" destId="{7CC741D0-721E-499E-B947-FA528AA9A461}" srcOrd="0" destOrd="0" presId="urn:microsoft.com/office/officeart/2005/8/layout/hierarchy3"/>
    <dgm:cxn modelId="{D5622BD9-DB68-4396-9842-25D3ABB12016}" type="presParOf" srcId="{7CC741D0-721E-499E-B947-FA528AA9A461}" destId="{CB4124D2-ABDE-46C5-9CFD-C0422C761A89}" srcOrd="0" destOrd="0" presId="urn:microsoft.com/office/officeart/2005/8/layout/hierarchy3"/>
    <dgm:cxn modelId="{832ABC3A-6551-4EF5-BB15-7E2AF3A7BCBF}" type="presParOf" srcId="{7CC741D0-721E-499E-B947-FA528AA9A461}" destId="{E07C2D63-8CE1-4541-91BD-6FC38E2AF47C}" srcOrd="1" destOrd="0" presId="urn:microsoft.com/office/officeart/2005/8/layout/hierarchy3"/>
    <dgm:cxn modelId="{D2318384-84A8-42E1-877F-79B228D4DC9E}" type="presParOf" srcId="{07F5762C-93A0-40C5-B9D0-C31296099DC0}" destId="{AA854BBD-D820-41D7-ABB5-566EDA32B801}" srcOrd="1" destOrd="0" presId="urn:microsoft.com/office/officeart/2005/8/layout/hierarchy3"/>
    <dgm:cxn modelId="{5A5DE9A4-187A-4E77-AABD-C121A9DB30AE}" type="presParOf" srcId="{AA854BBD-D820-41D7-ABB5-566EDA32B801}" destId="{9E94DEFF-3944-4586-A713-DCBCAD1D062B}" srcOrd="0" destOrd="0" presId="urn:microsoft.com/office/officeart/2005/8/layout/hierarchy3"/>
    <dgm:cxn modelId="{DC27257E-56DE-48C4-A5AE-C7C0DFFADA28}" type="presParOf" srcId="{AA854BBD-D820-41D7-ABB5-566EDA32B801}" destId="{38C8F139-6065-4717-85B0-0795A2600757}" srcOrd="1" destOrd="0" presId="urn:microsoft.com/office/officeart/2005/8/layout/hierarchy3"/>
    <dgm:cxn modelId="{5A98F622-7324-4660-8275-E605CD599AA2}" type="presParOf" srcId="{AA854BBD-D820-41D7-ABB5-566EDA32B801}" destId="{32BE499C-AC46-46E2-81A2-CDB79721C6D6}" srcOrd="2" destOrd="0" presId="urn:microsoft.com/office/officeart/2005/8/layout/hierarchy3"/>
    <dgm:cxn modelId="{6399BDAC-2C4B-4727-A428-E48F41FC09AB}" type="presParOf" srcId="{AA854BBD-D820-41D7-ABB5-566EDA32B801}" destId="{00A63C23-324A-4DE4-A411-7290F5E5B67E}" srcOrd="3" destOrd="0" presId="urn:microsoft.com/office/officeart/2005/8/layout/hierarchy3"/>
    <dgm:cxn modelId="{2C87128A-D8F4-400E-AE2B-B1A73D0D951D}" type="presParOf" srcId="{68FBC7D3-EB97-4129-9D58-D7C2B83D7AF9}" destId="{8804F636-83F9-4189-B781-15B066145B76}" srcOrd="2" destOrd="0" presId="urn:microsoft.com/office/officeart/2005/8/layout/hierarchy3"/>
    <dgm:cxn modelId="{4D464B4B-A973-4FC2-A695-CD7ADE7E9CC3}" type="presParOf" srcId="{8804F636-83F9-4189-B781-15B066145B76}" destId="{262A9A00-0C96-4F1B-AD53-1A79FBAB67DB}" srcOrd="0" destOrd="0" presId="urn:microsoft.com/office/officeart/2005/8/layout/hierarchy3"/>
    <dgm:cxn modelId="{B5FFAF7D-A58E-45C9-8829-66E7E392B8F3}" type="presParOf" srcId="{262A9A00-0C96-4F1B-AD53-1A79FBAB67DB}" destId="{D83A00F8-5B3A-45E3-B9AF-74C4033CC928}" srcOrd="0" destOrd="0" presId="urn:microsoft.com/office/officeart/2005/8/layout/hierarchy3"/>
    <dgm:cxn modelId="{21FEE89E-C371-4F95-98B1-8AE8869597A8}" type="presParOf" srcId="{262A9A00-0C96-4F1B-AD53-1A79FBAB67DB}" destId="{4224299E-5CAB-49E6-BC82-73BAE5909F2D}" srcOrd="1" destOrd="0" presId="urn:microsoft.com/office/officeart/2005/8/layout/hierarchy3"/>
    <dgm:cxn modelId="{07110105-E5D8-4271-ACC1-3C6C847D4E56}" type="presParOf" srcId="{8804F636-83F9-4189-B781-15B066145B76}" destId="{930FE151-FBA1-49B0-A2FD-D1272F9D2CBE}" srcOrd="1" destOrd="0" presId="urn:microsoft.com/office/officeart/2005/8/layout/hierarchy3"/>
    <dgm:cxn modelId="{9A97B634-D186-479F-8112-D43FC87E1F83}" type="presParOf" srcId="{930FE151-FBA1-49B0-A2FD-D1272F9D2CBE}" destId="{27BCB11F-2A4F-470A-B583-977694631617}" srcOrd="0" destOrd="0" presId="urn:microsoft.com/office/officeart/2005/8/layout/hierarchy3"/>
    <dgm:cxn modelId="{6E8B1171-AFDA-4CA7-8226-9C961106696B}" type="presParOf" srcId="{930FE151-FBA1-49B0-A2FD-D1272F9D2CBE}" destId="{5203489C-35EC-4175-BD49-EC30978E6A24}" srcOrd="1" destOrd="0" presId="urn:microsoft.com/office/officeart/2005/8/layout/hierarchy3"/>
    <dgm:cxn modelId="{B79342FA-5E9D-43BB-A076-6B78D8003431}" type="presParOf" srcId="{930FE151-FBA1-49B0-A2FD-D1272F9D2CBE}" destId="{74673FD6-5781-4B7A-BFA6-7223A938641C}" srcOrd="2" destOrd="0" presId="urn:microsoft.com/office/officeart/2005/8/layout/hierarchy3"/>
    <dgm:cxn modelId="{1FC60066-80B6-48C6-BC6E-C3415D90074E}" type="presParOf" srcId="{930FE151-FBA1-49B0-A2FD-D1272F9D2CBE}" destId="{AA038CFE-3396-48B4-AFFC-0A979F99644A}" srcOrd="3" destOrd="0" presId="urn:microsoft.com/office/officeart/2005/8/layout/hierarchy3"/>
    <dgm:cxn modelId="{8506462D-0F94-4EDF-8512-F1505DE65E42}" type="presParOf" srcId="{930FE151-FBA1-49B0-A2FD-D1272F9D2CBE}" destId="{7913107C-22E1-4B02-86BF-9CC1109808CC}" srcOrd="4" destOrd="0" presId="urn:microsoft.com/office/officeart/2005/8/layout/hierarchy3"/>
    <dgm:cxn modelId="{37673AEC-6D7E-4200-B502-4D65B74E8842}" type="presParOf" srcId="{930FE151-FBA1-49B0-A2FD-D1272F9D2CBE}" destId="{AA6C3027-C78E-4167-83C9-9534D523BE41}" srcOrd="5" destOrd="0" presId="urn:microsoft.com/office/officeart/2005/8/layout/hierarchy3"/>
  </dgm:cxnLst>
  <dgm:bg>
    <a:solidFill>
      <a:srgbClr val="FF99FF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2CBD70-EAFB-46EE-81EF-A8A7C3040FA4}">
      <dsp:nvSpPr>
        <dsp:cNvPr id="0" name=""/>
        <dsp:cNvSpPr/>
      </dsp:nvSpPr>
      <dsp:spPr>
        <a:xfrm>
          <a:off x="822959" y="0"/>
          <a:ext cx="9326880" cy="470852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A82445-2D11-4780-8E8F-CB90DE99C9B5}">
      <dsp:nvSpPr>
        <dsp:cNvPr id="0" name=""/>
        <dsp:cNvSpPr/>
      </dsp:nvSpPr>
      <dsp:spPr>
        <a:xfrm>
          <a:off x="3750" y="1412557"/>
          <a:ext cx="2436733" cy="188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kern="1200" dirty="0"/>
            <a:t>Analytická </a:t>
          </a:r>
          <a:r>
            <a:rPr lang="sk-SK" sz="3200" kern="1200" dirty="0"/>
            <a:t>časť</a:t>
          </a:r>
        </a:p>
      </dsp:txBody>
      <dsp:txXfrm>
        <a:off x="95690" y="1504497"/>
        <a:ext cx="2252853" cy="1699530"/>
      </dsp:txXfrm>
    </dsp:sp>
    <dsp:sp modelId="{A0BDF42C-CC68-4969-B519-F6FC9D2889B7}">
      <dsp:nvSpPr>
        <dsp:cNvPr id="0" name=""/>
        <dsp:cNvSpPr/>
      </dsp:nvSpPr>
      <dsp:spPr>
        <a:xfrm>
          <a:off x="2846605" y="1412557"/>
          <a:ext cx="2436733" cy="188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kern="1200" dirty="0"/>
            <a:t>Hlavné zistenia</a:t>
          </a:r>
        </a:p>
      </dsp:txBody>
      <dsp:txXfrm>
        <a:off x="2938545" y="1504497"/>
        <a:ext cx="2252853" cy="1699530"/>
      </dsp:txXfrm>
    </dsp:sp>
    <dsp:sp modelId="{ED53B0BE-1838-4F32-BD53-B0275B6C6DC5}">
      <dsp:nvSpPr>
        <dsp:cNvPr id="0" name=""/>
        <dsp:cNvSpPr/>
      </dsp:nvSpPr>
      <dsp:spPr>
        <a:xfrm>
          <a:off x="5662567" y="1403592"/>
          <a:ext cx="2436733" cy="188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kern="1200" dirty="0"/>
            <a:t>Identifikované výzvy</a:t>
          </a:r>
        </a:p>
      </dsp:txBody>
      <dsp:txXfrm>
        <a:off x="5754507" y="1495532"/>
        <a:ext cx="2252853" cy="1699530"/>
      </dsp:txXfrm>
    </dsp:sp>
    <dsp:sp modelId="{B1E1CC7B-EC70-471E-8B20-8259E7DE00FA}">
      <dsp:nvSpPr>
        <dsp:cNvPr id="0" name=""/>
        <dsp:cNvSpPr/>
      </dsp:nvSpPr>
      <dsp:spPr>
        <a:xfrm>
          <a:off x="8532316" y="1412557"/>
          <a:ext cx="2436733" cy="18834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kern="1200" dirty="0"/>
            <a:t>Strategická časť</a:t>
          </a:r>
        </a:p>
      </dsp:txBody>
      <dsp:txXfrm>
        <a:off x="8624256" y="1504497"/>
        <a:ext cx="2252853" cy="16995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9FD191-B865-474D-A1EC-185507DEB26E}">
      <dsp:nvSpPr>
        <dsp:cNvPr id="0" name=""/>
        <dsp:cNvSpPr/>
      </dsp:nvSpPr>
      <dsp:spPr>
        <a:xfrm rot="5400000">
          <a:off x="6498073" y="-2385703"/>
          <a:ext cx="1837428" cy="70225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2800" kern="1200" dirty="0"/>
            <a:t>Seniori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2800" kern="1200" dirty="0"/>
            <a:t>Osoby so zdravotným postihnutím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2800" kern="1200" dirty="0"/>
            <a:t>Rodiny s deťmi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2800" kern="1200" dirty="0"/>
            <a:t>Osoby v nepriaznivej sociálnej situácii</a:t>
          </a:r>
        </a:p>
      </dsp:txBody>
      <dsp:txXfrm rot="-5400000">
        <a:off x="3905491" y="296575"/>
        <a:ext cx="6932896" cy="1658036"/>
      </dsp:txXfrm>
    </dsp:sp>
    <dsp:sp modelId="{64E8F044-C089-4E9C-9269-C7AA8C36DE1C}">
      <dsp:nvSpPr>
        <dsp:cNvPr id="0" name=""/>
        <dsp:cNvSpPr/>
      </dsp:nvSpPr>
      <dsp:spPr>
        <a:xfrm>
          <a:off x="0" y="57"/>
          <a:ext cx="3950208" cy="22967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kern="1200" dirty="0"/>
            <a:t>Strategické plánovanie podľa </a:t>
          </a:r>
          <a:r>
            <a:rPr lang="sk-SK" sz="3200" b="1" kern="1200" dirty="0">
              <a:solidFill>
                <a:srgbClr val="C00000"/>
              </a:solidFill>
            </a:rPr>
            <a:t>cieľových skupín</a:t>
          </a:r>
        </a:p>
      </dsp:txBody>
      <dsp:txXfrm>
        <a:off x="112120" y="112177"/>
        <a:ext cx="3725968" cy="2072545"/>
      </dsp:txXfrm>
    </dsp:sp>
    <dsp:sp modelId="{23ABC8AB-D3E2-4492-A7A3-04EC5FE969C5}">
      <dsp:nvSpPr>
        <dsp:cNvPr id="0" name=""/>
        <dsp:cNvSpPr/>
      </dsp:nvSpPr>
      <dsp:spPr>
        <a:xfrm rot="5400000">
          <a:off x="6542789" y="48778"/>
          <a:ext cx="1837428" cy="70225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2400" kern="1200" dirty="0"/>
            <a:t>Dostupnosť a komunitné služby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2400" kern="1200" dirty="0"/>
            <a:t>Integrovaná </a:t>
          </a:r>
          <a:r>
            <a:rPr lang="sk-SK" sz="2400" kern="1200" dirty="0" err="1"/>
            <a:t>sociálno</a:t>
          </a:r>
          <a:r>
            <a:rPr lang="sk-SK" sz="2400" kern="1200" dirty="0"/>
            <a:t> – zdravotná starostlivosť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2400" kern="1200" dirty="0"/>
            <a:t>Kvalita a personálne kapacity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2400" kern="1200" dirty="0"/>
            <a:t>Riadenie, financovanie a digitalizácia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k-SK" sz="2400" kern="1200" dirty="0"/>
            <a:t>Samostatný život, inklúzia a participácia</a:t>
          </a:r>
        </a:p>
      </dsp:txBody>
      <dsp:txXfrm rot="-5400000">
        <a:off x="3950207" y="2731056"/>
        <a:ext cx="6932896" cy="1658036"/>
      </dsp:txXfrm>
    </dsp:sp>
    <dsp:sp modelId="{AEC4ACE7-190F-4638-BF5C-E96F8E02A5D3}">
      <dsp:nvSpPr>
        <dsp:cNvPr id="0" name=""/>
        <dsp:cNvSpPr/>
      </dsp:nvSpPr>
      <dsp:spPr>
        <a:xfrm>
          <a:off x="0" y="2411682"/>
          <a:ext cx="3950208" cy="22967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200" b="1" kern="1200" dirty="0">
              <a:solidFill>
                <a:srgbClr val="C00000"/>
              </a:solidFill>
            </a:rPr>
            <a:t>Tematicky </a:t>
          </a:r>
          <a:r>
            <a:rPr lang="sk-SK" sz="3200" kern="1200" dirty="0"/>
            <a:t>orientované strategické plánovanie</a:t>
          </a:r>
        </a:p>
      </dsp:txBody>
      <dsp:txXfrm>
        <a:off x="112120" y="2523802"/>
        <a:ext cx="3725968" cy="20725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8FD41D-5B68-448C-96B1-F823FB0BFB62}">
      <dsp:nvSpPr>
        <dsp:cNvPr id="0" name=""/>
        <dsp:cNvSpPr/>
      </dsp:nvSpPr>
      <dsp:spPr>
        <a:xfrm>
          <a:off x="0" y="51725"/>
          <a:ext cx="9644528" cy="9136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 dirty="0"/>
            <a:t>Strategické ciele</a:t>
          </a:r>
        </a:p>
      </dsp:txBody>
      <dsp:txXfrm>
        <a:off x="44602" y="96327"/>
        <a:ext cx="9555324" cy="824474"/>
      </dsp:txXfrm>
    </dsp:sp>
    <dsp:sp modelId="{43B98BE2-DDF7-4806-8CDA-7243A89E76B3}">
      <dsp:nvSpPr>
        <dsp:cNvPr id="0" name=""/>
        <dsp:cNvSpPr/>
      </dsp:nvSpPr>
      <dsp:spPr>
        <a:xfrm>
          <a:off x="0" y="965403"/>
          <a:ext cx="9644528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6214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k-SK" sz="1800" kern="1200" dirty="0">
              <a:solidFill>
                <a:schemeClr val="bg2"/>
              </a:solidFill>
            </a:rPr>
            <a:t>ČO chceme dosiahnuť?</a:t>
          </a:r>
        </a:p>
      </dsp:txBody>
      <dsp:txXfrm>
        <a:off x="0" y="965403"/>
        <a:ext cx="9644528" cy="380880"/>
      </dsp:txXfrm>
    </dsp:sp>
    <dsp:sp modelId="{AE4B2876-B13D-4D5E-B853-E55C2071DEDB}">
      <dsp:nvSpPr>
        <dsp:cNvPr id="0" name=""/>
        <dsp:cNvSpPr/>
      </dsp:nvSpPr>
      <dsp:spPr>
        <a:xfrm>
          <a:off x="0" y="1346283"/>
          <a:ext cx="9644528" cy="9136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 dirty="0"/>
            <a:t>Opatrenia</a:t>
          </a:r>
        </a:p>
      </dsp:txBody>
      <dsp:txXfrm>
        <a:off x="44602" y="1390885"/>
        <a:ext cx="9555324" cy="824474"/>
      </dsp:txXfrm>
    </dsp:sp>
    <dsp:sp modelId="{D1F67467-B7D3-438F-A505-91BDD9730947}">
      <dsp:nvSpPr>
        <dsp:cNvPr id="0" name=""/>
        <dsp:cNvSpPr/>
      </dsp:nvSpPr>
      <dsp:spPr>
        <a:xfrm>
          <a:off x="0" y="2259962"/>
          <a:ext cx="9644528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6214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k-SK" sz="1800" kern="1200" dirty="0">
              <a:solidFill>
                <a:schemeClr val="bg2"/>
              </a:solidFill>
            </a:rPr>
            <a:t>Ako to dosiahneme ?</a:t>
          </a:r>
        </a:p>
      </dsp:txBody>
      <dsp:txXfrm>
        <a:off x="0" y="2259962"/>
        <a:ext cx="9644528" cy="380880"/>
      </dsp:txXfrm>
    </dsp:sp>
    <dsp:sp modelId="{0CBCC929-7672-41D8-B4FE-E7B99C30D289}">
      <dsp:nvSpPr>
        <dsp:cNvPr id="0" name=""/>
        <dsp:cNvSpPr/>
      </dsp:nvSpPr>
      <dsp:spPr>
        <a:xfrm>
          <a:off x="0" y="2640842"/>
          <a:ext cx="9644528" cy="9136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b="1" kern="1200" dirty="0"/>
            <a:t>Prierezové princípy – Akým spôsobom budeme všetky ciele a opatrenia navrhovať, realizovať a hodnotiť ?</a:t>
          </a:r>
        </a:p>
      </dsp:txBody>
      <dsp:txXfrm>
        <a:off x="44602" y="2685444"/>
        <a:ext cx="9555324" cy="8244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CEE86C-57E1-4BFB-BC0F-E89DC38FD297}">
      <dsp:nvSpPr>
        <dsp:cNvPr id="0" name=""/>
        <dsp:cNvSpPr/>
      </dsp:nvSpPr>
      <dsp:spPr>
        <a:xfrm>
          <a:off x="4389120" y="0"/>
          <a:ext cx="2194560" cy="941705"/>
        </a:xfrm>
        <a:prstGeom prst="trapezoid">
          <a:avLst>
            <a:gd name="adj" fmla="val 116521"/>
          </a:avLst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b="1" kern="1200" dirty="0">
              <a:solidFill>
                <a:schemeClr val="bg2"/>
              </a:solidFill>
            </a:rPr>
            <a:t>Vízia</a:t>
          </a:r>
          <a:r>
            <a:rPr lang="sk-SK" sz="2100" kern="1200" dirty="0">
              <a:solidFill>
                <a:schemeClr val="bg2"/>
              </a:solidFill>
            </a:rPr>
            <a:t> – kam chceme dospieť?</a:t>
          </a:r>
          <a:r>
            <a:rPr lang="sk-SK" sz="2100" kern="1200" dirty="0"/>
            <a:t>?</a:t>
          </a:r>
        </a:p>
      </dsp:txBody>
      <dsp:txXfrm>
        <a:off x="4389120" y="0"/>
        <a:ext cx="2194560" cy="941705"/>
      </dsp:txXfrm>
    </dsp:sp>
    <dsp:sp modelId="{95DE2AC5-E63F-43FD-B788-47ADBF31F55F}">
      <dsp:nvSpPr>
        <dsp:cNvPr id="0" name=""/>
        <dsp:cNvSpPr/>
      </dsp:nvSpPr>
      <dsp:spPr>
        <a:xfrm>
          <a:off x="3291840" y="941705"/>
          <a:ext cx="4389120" cy="941705"/>
        </a:xfrm>
        <a:prstGeom prst="trapezoid">
          <a:avLst>
            <a:gd name="adj" fmla="val 116521"/>
          </a:avLst>
        </a:prstGeom>
        <a:solidFill>
          <a:schemeClr val="accent5">
            <a:shade val="80000"/>
            <a:hueOff val="27277"/>
            <a:satOff val="-1259"/>
            <a:lumOff val="63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b="1" kern="1200" dirty="0">
              <a:solidFill>
                <a:schemeClr val="bg2"/>
              </a:solidFill>
            </a:rPr>
            <a:t>Priority/tematické okruhy </a:t>
          </a:r>
          <a:r>
            <a:rPr lang="sk-SK" sz="2100" kern="1200" dirty="0">
              <a:solidFill>
                <a:schemeClr val="bg2"/>
              </a:solidFill>
            </a:rPr>
            <a:t>– na ktoré oblasti sa zameriame ?</a:t>
          </a:r>
        </a:p>
      </dsp:txBody>
      <dsp:txXfrm>
        <a:off x="4059935" y="941705"/>
        <a:ext cx="2852928" cy="941705"/>
      </dsp:txXfrm>
    </dsp:sp>
    <dsp:sp modelId="{91D95914-D2F9-4E31-A8AA-18D7D3612758}">
      <dsp:nvSpPr>
        <dsp:cNvPr id="0" name=""/>
        <dsp:cNvSpPr/>
      </dsp:nvSpPr>
      <dsp:spPr>
        <a:xfrm>
          <a:off x="2194559" y="1883410"/>
          <a:ext cx="6583680" cy="941705"/>
        </a:xfrm>
        <a:prstGeom prst="trapezoid">
          <a:avLst>
            <a:gd name="adj" fmla="val 116521"/>
          </a:avLst>
        </a:prstGeom>
        <a:solidFill>
          <a:schemeClr val="accent5">
            <a:shade val="80000"/>
            <a:hueOff val="54554"/>
            <a:satOff val="-2518"/>
            <a:lumOff val="1263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b="1" kern="1200" dirty="0">
              <a:solidFill>
                <a:schemeClr val="bg2"/>
              </a:solidFill>
            </a:rPr>
            <a:t>Strategické ciele</a:t>
          </a:r>
          <a:r>
            <a:rPr lang="sk-SK" sz="2100" kern="1200" dirty="0">
              <a:solidFill>
                <a:schemeClr val="bg2"/>
              </a:solidFill>
            </a:rPr>
            <a:t>– Aké výsledky chceme dosiahnuť ?</a:t>
          </a:r>
        </a:p>
      </dsp:txBody>
      <dsp:txXfrm>
        <a:off x="3346703" y="1883410"/>
        <a:ext cx="4279392" cy="941705"/>
      </dsp:txXfrm>
    </dsp:sp>
    <dsp:sp modelId="{C0C15C19-4C53-4D19-B6D5-7F33F5B1F6B6}">
      <dsp:nvSpPr>
        <dsp:cNvPr id="0" name=""/>
        <dsp:cNvSpPr/>
      </dsp:nvSpPr>
      <dsp:spPr>
        <a:xfrm>
          <a:off x="1097279" y="2825115"/>
          <a:ext cx="8778240" cy="941705"/>
        </a:xfrm>
        <a:prstGeom prst="trapezoid">
          <a:avLst>
            <a:gd name="adj" fmla="val 116521"/>
          </a:avLst>
        </a:prstGeom>
        <a:solidFill>
          <a:schemeClr val="accent5">
            <a:shade val="80000"/>
            <a:hueOff val="81831"/>
            <a:satOff val="-3777"/>
            <a:lumOff val="1895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b="1" kern="1200" dirty="0">
              <a:solidFill>
                <a:schemeClr val="bg2"/>
              </a:solidFill>
            </a:rPr>
            <a:t>Špecifické ciele – </a:t>
          </a:r>
          <a:r>
            <a:rPr lang="sk-SK" sz="2100" b="0" kern="1200" dirty="0">
              <a:solidFill>
                <a:schemeClr val="bg2"/>
              </a:solidFill>
            </a:rPr>
            <a:t>Aké zmeny potrebujeme urobiť/dosiahnuť ?</a:t>
          </a:r>
          <a:endParaRPr lang="sk-SK" sz="2100" b="1" kern="1200" dirty="0">
            <a:solidFill>
              <a:schemeClr val="bg2"/>
            </a:solidFill>
          </a:endParaRPr>
        </a:p>
      </dsp:txBody>
      <dsp:txXfrm>
        <a:off x="2633471" y="2825115"/>
        <a:ext cx="5705856" cy="941705"/>
      </dsp:txXfrm>
    </dsp:sp>
    <dsp:sp modelId="{EE49387C-95B8-4DE5-A4B9-F4686A1ADE3E}">
      <dsp:nvSpPr>
        <dsp:cNvPr id="0" name=""/>
        <dsp:cNvSpPr/>
      </dsp:nvSpPr>
      <dsp:spPr>
        <a:xfrm>
          <a:off x="0" y="3766820"/>
          <a:ext cx="10972800" cy="941705"/>
        </a:xfrm>
        <a:prstGeom prst="trapezoid">
          <a:avLst>
            <a:gd name="adj" fmla="val 116521"/>
          </a:avLst>
        </a:prstGeom>
        <a:solidFill>
          <a:schemeClr val="accent5">
            <a:shade val="80000"/>
            <a:hueOff val="109108"/>
            <a:satOff val="-5036"/>
            <a:lumOff val="2526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b="1" kern="1200" dirty="0">
              <a:solidFill>
                <a:schemeClr val="bg2"/>
              </a:solidFill>
            </a:rPr>
            <a:t>Opatrenia - </a:t>
          </a:r>
          <a:r>
            <a:rPr lang="sk-SK" sz="2100" b="0" kern="1200" dirty="0">
              <a:solidFill>
                <a:schemeClr val="bg2"/>
              </a:solidFill>
            </a:rPr>
            <a:t> Ako to dosiahneme ?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b="0" kern="1200" dirty="0">
              <a:solidFill>
                <a:schemeClr val="bg2"/>
              </a:solidFill>
            </a:rPr>
            <a:t>(Aktivity – Čo konkrétne urobíme ?)</a:t>
          </a:r>
          <a:endParaRPr lang="sk-SK" sz="2100" b="1" kern="1200" dirty="0">
            <a:solidFill>
              <a:schemeClr val="bg2"/>
            </a:solidFill>
          </a:endParaRPr>
        </a:p>
      </dsp:txBody>
      <dsp:txXfrm>
        <a:off x="1920239" y="3766820"/>
        <a:ext cx="7132320" cy="94170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4A39EE-10AE-4FC4-B9FE-820F2B79737E}">
      <dsp:nvSpPr>
        <dsp:cNvPr id="0" name=""/>
        <dsp:cNvSpPr/>
      </dsp:nvSpPr>
      <dsp:spPr>
        <a:xfrm>
          <a:off x="228259" y="0"/>
          <a:ext cx="3503746" cy="78358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1" kern="1200" dirty="0"/>
            <a:t>SC 1.1  </a:t>
          </a:r>
          <a:r>
            <a:rPr lang="sk-SK" sz="1400" kern="1200" dirty="0"/>
            <a:t>Rozšírenie siete komunitných, terénnych a ambulantných sociálnych služieb s dôrazom na zotrvanie človeka v prirodzenom prostredí</a:t>
          </a:r>
        </a:p>
      </dsp:txBody>
      <dsp:txXfrm>
        <a:off x="251209" y="22950"/>
        <a:ext cx="3457846" cy="737680"/>
      </dsp:txXfrm>
    </dsp:sp>
    <dsp:sp modelId="{F4C9A672-6EFC-4878-944A-7BE6195E2032}">
      <dsp:nvSpPr>
        <dsp:cNvPr id="0" name=""/>
        <dsp:cNvSpPr/>
      </dsp:nvSpPr>
      <dsp:spPr>
        <a:xfrm>
          <a:off x="578634" y="783580"/>
          <a:ext cx="327509" cy="5912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1207"/>
              </a:lnTo>
              <a:lnTo>
                <a:pt x="327509" y="59120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0885F8-58D4-4C70-9630-BB4FE9CB1F76}">
      <dsp:nvSpPr>
        <dsp:cNvPr id="0" name=""/>
        <dsp:cNvSpPr/>
      </dsp:nvSpPr>
      <dsp:spPr>
        <a:xfrm>
          <a:off x="906144" y="982997"/>
          <a:ext cx="3292453" cy="783580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1.1.1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kern="1200" dirty="0"/>
            <a:t>Rozvoj siete terénnych sociálnych služieb s cieľom podporiť poskytovanie pomoci v prirodzenom prostred</a:t>
          </a:r>
        </a:p>
      </dsp:txBody>
      <dsp:txXfrm>
        <a:off x="929094" y="1005947"/>
        <a:ext cx="3246553" cy="737680"/>
      </dsp:txXfrm>
    </dsp:sp>
    <dsp:sp modelId="{6051AD6E-1693-4BE3-91F8-9CF4E41B8353}">
      <dsp:nvSpPr>
        <dsp:cNvPr id="0" name=""/>
        <dsp:cNvSpPr/>
      </dsp:nvSpPr>
      <dsp:spPr>
        <a:xfrm>
          <a:off x="578634" y="783580"/>
          <a:ext cx="378097" cy="15840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84003"/>
              </a:lnTo>
              <a:lnTo>
                <a:pt x="378097" y="1584003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4D3D17-235E-46E2-80C9-9A0B14362B28}">
      <dsp:nvSpPr>
        <dsp:cNvPr id="0" name=""/>
        <dsp:cNvSpPr/>
      </dsp:nvSpPr>
      <dsp:spPr>
        <a:xfrm>
          <a:off x="956732" y="1975793"/>
          <a:ext cx="3178764" cy="783580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1.1.2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kern="1200" dirty="0"/>
            <a:t>Rozšírenie dostupnosť ambulantných sociálnych služieb ako alternatívy alebo doplnku k pobytovým sociálnym službám.</a:t>
          </a:r>
        </a:p>
      </dsp:txBody>
      <dsp:txXfrm>
        <a:off x="979682" y="1998743"/>
        <a:ext cx="3132864" cy="737680"/>
      </dsp:txXfrm>
    </dsp:sp>
    <dsp:sp modelId="{0E8A222B-C509-4BCC-B341-43D0E6AEDBE1}">
      <dsp:nvSpPr>
        <dsp:cNvPr id="0" name=""/>
        <dsp:cNvSpPr/>
      </dsp:nvSpPr>
      <dsp:spPr>
        <a:xfrm>
          <a:off x="578634" y="783580"/>
          <a:ext cx="327509" cy="25501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0157"/>
              </a:lnTo>
              <a:lnTo>
                <a:pt x="327509" y="255015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9BB37B-2EAE-464B-A60E-CBEEC36770D3}">
      <dsp:nvSpPr>
        <dsp:cNvPr id="0" name=""/>
        <dsp:cNvSpPr/>
      </dsp:nvSpPr>
      <dsp:spPr>
        <a:xfrm>
          <a:off x="906144" y="2941947"/>
          <a:ext cx="3260319" cy="783580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1.1.3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kern="1200" dirty="0"/>
            <a:t>Podpora rozvoja komunitných sociálnych služieb umožňujúcich nezávislý život a sociálne začlenenie a transformáciu pobytových SS</a:t>
          </a:r>
        </a:p>
      </dsp:txBody>
      <dsp:txXfrm>
        <a:off x="929094" y="2964897"/>
        <a:ext cx="3214419" cy="737680"/>
      </dsp:txXfrm>
    </dsp:sp>
    <dsp:sp modelId="{9910A1AD-D062-4395-A635-36DAAD4EADDA}">
      <dsp:nvSpPr>
        <dsp:cNvPr id="0" name=""/>
        <dsp:cNvSpPr/>
      </dsp:nvSpPr>
      <dsp:spPr>
        <a:xfrm>
          <a:off x="578634" y="783580"/>
          <a:ext cx="393694" cy="35306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30619"/>
              </a:lnTo>
              <a:lnTo>
                <a:pt x="393694" y="353061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373CAE-2F15-4E64-A3F0-EDE303703976}">
      <dsp:nvSpPr>
        <dsp:cNvPr id="0" name=""/>
        <dsp:cNvSpPr/>
      </dsp:nvSpPr>
      <dsp:spPr>
        <a:xfrm>
          <a:off x="972328" y="3922409"/>
          <a:ext cx="3265410" cy="783580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1.1.4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kern="1200" dirty="0"/>
            <a:t>Rozvoj siete špecializovaných sociálnych služieb reagujúcich na meniace sa potreby obyvateľov a vývoj demografickej a zdravotnej situácie</a:t>
          </a:r>
        </a:p>
      </dsp:txBody>
      <dsp:txXfrm>
        <a:off x="995278" y="3945359"/>
        <a:ext cx="3219510" cy="737680"/>
      </dsp:txXfrm>
    </dsp:sp>
    <dsp:sp modelId="{CB4124D2-ABDE-46C5-9CFD-C0422C761A89}">
      <dsp:nvSpPr>
        <dsp:cNvPr id="0" name=""/>
        <dsp:cNvSpPr/>
      </dsp:nvSpPr>
      <dsp:spPr>
        <a:xfrm>
          <a:off x="4100931" y="3522"/>
          <a:ext cx="3235652" cy="78358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1" kern="1200" dirty="0"/>
            <a:t>SC 1.2 </a:t>
          </a:r>
          <a:r>
            <a:rPr lang="sk-SK" sz="1400" kern="1200" dirty="0"/>
            <a:t>: Posilnenie dostupnosti podporných služieb pre osoby s vysokou mierou odkázanosti na pomoc a osoby v seniorskom veku</a:t>
          </a:r>
        </a:p>
      </dsp:txBody>
      <dsp:txXfrm>
        <a:off x="4123881" y="26472"/>
        <a:ext cx="3189752" cy="737680"/>
      </dsp:txXfrm>
    </dsp:sp>
    <dsp:sp modelId="{9E94DEFF-3944-4586-A713-DCBCAD1D062B}">
      <dsp:nvSpPr>
        <dsp:cNvPr id="0" name=""/>
        <dsp:cNvSpPr/>
      </dsp:nvSpPr>
      <dsp:spPr>
        <a:xfrm>
          <a:off x="4424496" y="787102"/>
          <a:ext cx="357854" cy="6499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9909"/>
              </a:lnTo>
              <a:lnTo>
                <a:pt x="357854" y="64990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C8F139-6065-4717-85B0-0795A2600757}">
      <dsp:nvSpPr>
        <dsp:cNvPr id="0" name=""/>
        <dsp:cNvSpPr/>
      </dsp:nvSpPr>
      <dsp:spPr>
        <a:xfrm>
          <a:off x="4782351" y="1045221"/>
          <a:ext cx="2790435" cy="783580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1.2.1 </a:t>
          </a:r>
          <a:r>
            <a:rPr lang="sk-SK" sz="1200" kern="1200" dirty="0"/>
            <a:t>Rozvoj podporných služieb pre seniorov (denné centrá, denné stacionáre, prepravná služba, aktivizačné programy, odľahčovacia služba). </a:t>
          </a:r>
        </a:p>
      </dsp:txBody>
      <dsp:txXfrm>
        <a:off x="4805301" y="1068171"/>
        <a:ext cx="2744535" cy="737680"/>
      </dsp:txXfrm>
    </dsp:sp>
    <dsp:sp modelId="{32BE499C-AC46-46E2-81A2-CDB79721C6D6}">
      <dsp:nvSpPr>
        <dsp:cNvPr id="0" name=""/>
        <dsp:cNvSpPr/>
      </dsp:nvSpPr>
      <dsp:spPr>
        <a:xfrm>
          <a:off x="4424496" y="787102"/>
          <a:ext cx="323565" cy="15671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7160"/>
              </a:lnTo>
              <a:lnTo>
                <a:pt x="323565" y="156716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63C23-324A-4DE4-A411-7290F5E5B67E}">
      <dsp:nvSpPr>
        <dsp:cNvPr id="0" name=""/>
        <dsp:cNvSpPr/>
      </dsp:nvSpPr>
      <dsp:spPr>
        <a:xfrm>
          <a:off x="4748062" y="1962472"/>
          <a:ext cx="2813278" cy="783580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1.2.2 </a:t>
          </a:r>
          <a:r>
            <a:rPr lang="sk-SK" sz="1200" kern="1200" dirty="0"/>
            <a:t>Rozvoj podporných služieb pre osoby so zdravotným postihnutím (centrá sociálnej rehabilitácie, rehabilitačné strediská, ...)</a:t>
          </a:r>
        </a:p>
      </dsp:txBody>
      <dsp:txXfrm>
        <a:off x="4771012" y="1985422"/>
        <a:ext cx="2767378" cy="737680"/>
      </dsp:txXfrm>
    </dsp:sp>
    <dsp:sp modelId="{257C6245-58DD-4F81-AD0F-A7A0BEC6DD68}">
      <dsp:nvSpPr>
        <dsp:cNvPr id="0" name=""/>
        <dsp:cNvSpPr/>
      </dsp:nvSpPr>
      <dsp:spPr>
        <a:xfrm>
          <a:off x="4424496" y="787102"/>
          <a:ext cx="323565" cy="25930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3007"/>
              </a:lnTo>
              <a:lnTo>
                <a:pt x="323565" y="259300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7C05FF-C5CB-47DB-98B8-5E839F35AC92}">
      <dsp:nvSpPr>
        <dsp:cNvPr id="0" name=""/>
        <dsp:cNvSpPr/>
      </dsp:nvSpPr>
      <dsp:spPr>
        <a:xfrm>
          <a:off x="4748062" y="2941947"/>
          <a:ext cx="3109020" cy="876324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1.2.3 </a:t>
          </a:r>
          <a:r>
            <a:rPr lang="sk-SK" sz="1200" kern="1200" dirty="0"/>
            <a:t>Posilnenie koordinácie a dostupnosti podporných služieb v území (</a:t>
          </a:r>
          <a:r>
            <a:rPr lang="sk-SK" sz="1200" kern="1200" dirty="0" err="1"/>
            <a:t>case</a:t>
          </a:r>
          <a:r>
            <a:rPr lang="sk-SK" sz="1200" kern="1200" dirty="0"/>
            <a:t> manažment, prepájanie sociálnej a zdravotnej starostlivosti, mobilné tímy, dostupnosť vo vidieckych oblastiach).</a:t>
          </a:r>
        </a:p>
      </dsp:txBody>
      <dsp:txXfrm>
        <a:off x="4773729" y="2967614"/>
        <a:ext cx="3057686" cy="824990"/>
      </dsp:txXfrm>
    </dsp:sp>
    <dsp:sp modelId="{D83A00F8-5B3A-45E3-B9AF-74C4033CC928}">
      <dsp:nvSpPr>
        <dsp:cNvPr id="0" name=""/>
        <dsp:cNvSpPr/>
      </dsp:nvSpPr>
      <dsp:spPr>
        <a:xfrm>
          <a:off x="7756364" y="3522"/>
          <a:ext cx="2844301" cy="78358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1" kern="1200" dirty="0"/>
            <a:t>SC 1.3: </a:t>
          </a:r>
          <a:r>
            <a:rPr lang="sk-SK" sz="1400" kern="1200" dirty="0"/>
            <a:t>Rozvoj špecializovaných služieb pre osoby s demenciou, poruchami autistického spektra a ďalšími komplexnými potrebami</a:t>
          </a:r>
        </a:p>
      </dsp:txBody>
      <dsp:txXfrm>
        <a:off x="7779314" y="26472"/>
        <a:ext cx="2798401" cy="737680"/>
      </dsp:txXfrm>
    </dsp:sp>
    <dsp:sp modelId="{27BCB11F-2A4F-470A-B583-977694631617}">
      <dsp:nvSpPr>
        <dsp:cNvPr id="0" name=""/>
        <dsp:cNvSpPr/>
      </dsp:nvSpPr>
      <dsp:spPr>
        <a:xfrm>
          <a:off x="8040794" y="787102"/>
          <a:ext cx="290730" cy="6499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9909"/>
              </a:lnTo>
              <a:lnTo>
                <a:pt x="290730" y="64990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03489C-35EC-4175-BD49-EC30978E6A24}">
      <dsp:nvSpPr>
        <dsp:cNvPr id="0" name=""/>
        <dsp:cNvSpPr/>
      </dsp:nvSpPr>
      <dsp:spPr>
        <a:xfrm>
          <a:off x="8331524" y="1045221"/>
          <a:ext cx="2470170" cy="783580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1.3.1 </a:t>
          </a:r>
          <a:r>
            <a:rPr lang="sk-SK" sz="1200" kern="1200" dirty="0"/>
            <a:t>Rozšírenie kapacít špecializovaných zariadení sociálnych služieb a špecializovaných programov pre osoby s demenciou</a:t>
          </a:r>
        </a:p>
      </dsp:txBody>
      <dsp:txXfrm>
        <a:off x="8354474" y="1068171"/>
        <a:ext cx="2424270" cy="737680"/>
      </dsp:txXfrm>
    </dsp:sp>
    <dsp:sp modelId="{74673FD6-5781-4B7A-BFA6-7223A938641C}">
      <dsp:nvSpPr>
        <dsp:cNvPr id="0" name=""/>
        <dsp:cNvSpPr/>
      </dsp:nvSpPr>
      <dsp:spPr>
        <a:xfrm>
          <a:off x="8040794" y="787102"/>
          <a:ext cx="256440" cy="15671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7160"/>
              </a:lnTo>
              <a:lnTo>
                <a:pt x="256440" y="156716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038CFE-3396-48B4-AFFC-0A979F99644A}">
      <dsp:nvSpPr>
        <dsp:cNvPr id="0" name=""/>
        <dsp:cNvSpPr/>
      </dsp:nvSpPr>
      <dsp:spPr>
        <a:xfrm>
          <a:off x="8297234" y="1962472"/>
          <a:ext cx="2386571" cy="783580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1.3.2 </a:t>
          </a:r>
          <a:r>
            <a:rPr lang="sk-SK" sz="1200" kern="1200" dirty="0"/>
            <a:t>Rozvoj špecializovaných komunitných programov a  služieb pre osoby s poruchami autistického spektra</a:t>
          </a:r>
        </a:p>
      </dsp:txBody>
      <dsp:txXfrm>
        <a:off x="8320184" y="1985422"/>
        <a:ext cx="2340671" cy="737680"/>
      </dsp:txXfrm>
    </dsp:sp>
    <dsp:sp modelId="{E5FB9F3C-B984-4230-A36F-A0E1791121EC}">
      <dsp:nvSpPr>
        <dsp:cNvPr id="0" name=""/>
        <dsp:cNvSpPr/>
      </dsp:nvSpPr>
      <dsp:spPr>
        <a:xfrm>
          <a:off x="8040794" y="787102"/>
          <a:ext cx="213914" cy="26246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4628"/>
              </a:lnTo>
              <a:lnTo>
                <a:pt x="213914" y="262462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4CFF0C-14A6-4272-980F-040DE1A44E41}">
      <dsp:nvSpPr>
        <dsp:cNvPr id="0" name=""/>
        <dsp:cNvSpPr/>
      </dsp:nvSpPr>
      <dsp:spPr>
        <a:xfrm>
          <a:off x="8254708" y="2963213"/>
          <a:ext cx="2467136" cy="897034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1.3.3  </a:t>
          </a:r>
          <a:r>
            <a:rPr lang="sk-SK" sz="1200" kern="1200" dirty="0"/>
            <a:t>Posilnenie odborných personálnych kapacít a multidisciplinárnej spolupráce pri poskytovaní špecializovaných sociálnych služieb</a:t>
          </a:r>
        </a:p>
      </dsp:txBody>
      <dsp:txXfrm>
        <a:off x="8280981" y="2989486"/>
        <a:ext cx="2414590" cy="84448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4A39EE-10AE-4FC4-B9FE-820F2B79737E}">
      <dsp:nvSpPr>
        <dsp:cNvPr id="0" name=""/>
        <dsp:cNvSpPr/>
      </dsp:nvSpPr>
      <dsp:spPr>
        <a:xfrm>
          <a:off x="30517" y="343838"/>
          <a:ext cx="3635511" cy="81304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1" kern="1200" dirty="0"/>
            <a:t>SC 2.1 Zlepšenie  koordinácie sociálnych a zdravotných služieb </a:t>
          </a:r>
          <a:endParaRPr lang="sk-SK" sz="1400" kern="1200" dirty="0"/>
        </a:p>
      </dsp:txBody>
      <dsp:txXfrm>
        <a:off x="54330" y="367651"/>
        <a:ext cx="3587885" cy="765422"/>
      </dsp:txXfrm>
    </dsp:sp>
    <dsp:sp modelId="{F4C9A672-6EFC-4878-944A-7BE6195E2032}">
      <dsp:nvSpPr>
        <dsp:cNvPr id="0" name=""/>
        <dsp:cNvSpPr/>
      </dsp:nvSpPr>
      <dsp:spPr>
        <a:xfrm>
          <a:off x="394068" y="1156886"/>
          <a:ext cx="339826" cy="6411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104"/>
              </a:lnTo>
              <a:lnTo>
                <a:pt x="339826" y="64110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0885F8-58D4-4C70-9630-BB4FE9CB1F76}">
      <dsp:nvSpPr>
        <dsp:cNvPr id="0" name=""/>
        <dsp:cNvSpPr/>
      </dsp:nvSpPr>
      <dsp:spPr>
        <a:xfrm>
          <a:off x="733895" y="1391467"/>
          <a:ext cx="3416271" cy="81304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2.1.1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0" kern="1200" dirty="0"/>
            <a:t>Rozvoj systému koordinácie sociálnych a zdravotných služieb na regionálnej a lokálnej úrovni. </a:t>
          </a:r>
        </a:p>
      </dsp:txBody>
      <dsp:txXfrm>
        <a:off x="757708" y="1415280"/>
        <a:ext cx="3368645" cy="765422"/>
      </dsp:txXfrm>
    </dsp:sp>
    <dsp:sp modelId="{6051AD6E-1693-4BE3-91F8-9CF4E41B8353}">
      <dsp:nvSpPr>
        <dsp:cNvPr id="0" name=""/>
        <dsp:cNvSpPr/>
      </dsp:nvSpPr>
      <dsp:spPr>
        <a:xfrm>
          <a:off x="394068" y="1156886"/>
          <a:ext cx="392316" cy="16712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71236"/>
              </a:lnTo>
              <a:lnTo>
                <a:pt x="392316" y="167123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4D3D17-235E-46E2-80C9-9A0B14362B28}">
      <dsp:nvSpPr>
        <dsp:cNvPr id="0" name=""/>
        <dsp:cNvSpPr/>
      </dsp:nvSpPr>
      <dsp:spPr>
        <a:xfrm>
          <a:off x="786385" y="2421599"/>
          <a:ext cx="3298308" cy="81304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2.1.2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0" kern="1200" dirty="0"/>
            <a:t>Zavedenie koordinovaného plánovania a riadenia dlhodobej sociálno-zdravotnej starostlivosti podľa individuálnych potrieb osoby</a:t>
          </a:r>
          <a:r>
            <a:rPr lang="sk-SK" sz="1200" b="1" kern="1200" dirty="0"/>
            <a:t>.</a:t>
          </a:r>
        </a:p>
      </dsp:txBody>
      <dsp:txXfrm>
        <a:off x="810198" y="2445412"/>
        <a:ext cx="3250682" cy="765422"/>
      </dsp:txXfrm>
    </dsp:sp>
    <dsp:sp modelId="{0E8A222B-C509-4BCC-B341-43D0E6AEDBE1}">
      <dsp:nvSpPr>
        <dsp:cNvPr id="0" name=""/>
        <dsp:cNvSpPr/>
      </dsp:nvSpPr>
      <dsp:spPr>
        <a:xfrm>
          <a:off x="394068" y="1156886"/>
          <a:ext cx="339826" cy="26737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3724"/>
              </a:lnTo>
              <a:lnTo>
                <a:pt x="339826" y="267372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9BB37B-2EAE-464B-A60E-CBEEC36770D3}">
      <dsp:nvSpPr>
        <dsp:cNvPr id="0" name=""/>
        <dsp:cNvSpPr/>
      </dsp:nvSpPr>
      <dsp:spPr>
        <a:xfrm>
          <a:off x="733895" y="3424087"/>
          <a:ext cx="3382930" cy="81304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2.1.3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0" kern="1200" dirty="0"/>
            <a:t>Posilnenie kontinuity a nadväznosti sociálnej a zdravotnej starostlivosti medzi jednotlivými úrovňami a poskytovateľmi služieb.</a:t>
          </a:r>
        </a:p>
      </dsp:txBody>
      <dsp:txXfrm>
        <a:off x="757708" y="3447900"/>
        <a:ext cx="3335304" cy="765422"/>
      </dsp:txXfrm>
    </dsp:sp>
    <dsp:sp modelId="{CB4124D2-ABDE-46C5-9CFD-C0422C761A89}">
      <dsp:nvSpPr>
        <dsp:cNvPr id="0" name=""/>
        <dsp:cNvSpPr/>
      </dsp:nvSpPr>
      <dsp:spPr>
        <a:xfrm>
          <a:off x="4048828" y="375157"/>
          <a:ext cx="3357335" cy="81304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1" kern="1200" dirty="0"/>
            <a:t>SC 2.2 Podpora  multidisciplinárnej spolupráce pri poskytovaní dlhodobej starostlivosti.  </a:t>
          </a:r>
          <a:endParaRPr lang="sk-SK" sz="1400" kern="1200" dirty="0"/>
        </a:p>
      </dsp:txBody>
      <dsp:txXfrm>
        <a:off x="4072641" y="398970"/>
        <a:ext cx="3309709" cy="765422"/>
      </dsp:txXfrm>
    </dsp:sp>
    <dsp:sp modelId="{9E94DEFF-3944-4586-A713-DCBCAD1D062B}">
      <dsp:nvSpPr>
        <dsp:cNvPr id="0" name=""/>
        <dsp:cNvSpPr/>
      </dsp:nvSpPr>
      <dsp:spPr>
        <a:xfrm>
          <a:off x="4384562" y="1188205"/>
          <a:ext cx="371312" cy="6743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4350"/>
              </a:lnTo>
              <a:lnTo>
                <a:pt x="371312" y="67435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C8F139-6065-4717-85B0-0795A2600757}">
      <dsp:nvSpPr>
        <dsp:cNvPr id="0" name=""/>
        <dsp:cNvSpPr/>
      </dsp:nvSpPr>
      <dsp:spPr>
        <a:xfrm>
          <a:off x="4755874" y="1456031"/>
          <a:ext cx="2895374" cy="81304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2.2.1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0" kern="1200" dirty="0"/>
            <a:t>Rozvoj multidisciplinárnych tímov pri poskytovaní dlhodobej sociálno-zdravotnej starostlivosti</a:t>
          </a:r>
          <a:r>
            <a:rPr lang="sk-SK" sz="1200" b="1" kern="1200" dirty="0"/>
            <a:t>. </a:t>
          </a:r>
          <a:endParaRPr lang="sk-SK" sz="1200" kern="1200" dirty="0"/>
        </a:p>
      </dsp:txBody>
      <dsp:txXfrm>
        <a:off x="4779687" y="1479844"/>
        <a:ext cx="2847748" cy="765422"/>
      </dsp:txXfrm>
    </dsp:sp>
    <dsp:sp modelId="{32BE499C-AC46-46E2-81A2-CDB79721C6D6}">
      <dsp:nvSpPr>
        <dsp:cNvPr id="0" name=""/>
        <dsp:cNvSpPr/>
      </dsp:nvSpPr>
      <dsp:spPr>
        <a:xfrm>
          <a:off x="4384562" y="1188205"/>
          <a:ext cx="335733" cy="16260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26096"/>
              </a:lnTo>
              <a:lnTo>
                <a:pt x="335733" y="162609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63C23-324A-4DE4-A411-7290F5E5B67E}">
      <dsp:nvSpPr>
        <dsp:cNvPr id="0" name=""/>
        <dsp:cNvSpPr/>
      </dsp:nvSpPr>
      <dsp:spPr>
        <a:xfrm>
          <a:off x="4720295" y="2407777"/>
          <a:ext cx="2919076" cy="81304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2.2.2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0" kern="1200" dirty="0"/>
            <a:t>Posilnenie spoločného plánovania a hodnotenia potrieb osoby v rámci multidisciplinárnej spolupráce </a:t>
          </a:r>
        </a:p>
      </dsp:txBody>
      <dsp:txXfrm>
        <a:off x="4744108" y="2431590"/>
        <a:ext cx="2871450" cy="765422"/>
      </dsp:txXfrm>
    </dsp:sp>
    <dsp:sp modelId="{257C6245-58DD-4F81-AD0F-A7A0BEC6DD68}">
      <dsp:nvSpPr>
        <dsp:cNvPr id="0" name=""/>
        <dsp:cNvSpPr/>
      </dsp:nvSpPr>
      <dsp:spPr>
        <a:xfrm>
          <a:off x="4384562" y="1188205"/>
          <a:ext cx="301442" cy="26707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0708"/>
              </a:lnTo>
              <a:lnTo>
                <a:pt x="301442" y="267070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7C05FF-C5CB-47DB-98B8-5E839F35AC92}">
      <dsp:nvSpPr>
        <dsp:cNvPr id="0" name=""/>
        <dsp:cNvSpPr/>
      </dsp:nvSpPr>
      <dsp:spPr>
        <a:xfrm>
          <a:off x="4686004" y="3404273"/>
          <a:ext cx="3225940" cy="909280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2.2.3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0" kern="1200" dirty="0"/>
            <a:t>Rozvoj odborných kompetencií a metodickej podpory pre multidisciplinárnu spoluprácu </a:t>
          </a:r>
        </a:p>
      </dsp:txBody>
      <dsp:txXfrm>
        <a:off x="4712636" y="3430905"/>
        <a:ext cx="3172676" cy="856016"/>
      </dsp:txXfrm>
    </dsp:sp>
    <dsp:sp modelId="{D83A00F8-5B3A-45E3-B9AF-74C4033CC928}">
      <dsp:nvSpPr>
        <dsp:cNvPr id="0" name=""/>
        <dsp:cNvSpPr/>
      </dsp:nvSpPr>
      <dsp:spPr>
        <a:xfrm>
          <a:off x="7812688" y="375157"/>
          <a:ext cx="2951266" cy="81304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1" kern="1200" dirty="0"/>
            <a:t>SC 2.3 Vytvorenie podmienok pre koordinované plánovanie kapacít sociálnych a zdravotných služieb </a:t>
          </a:r>
          <a:endParaRPr lang="sk-SK" sz="1400" kern="1200" dirty="0"/>
        </a:p>
      </dsp:txBody>
      <dsp:txXfrm>
        <a:off x="7836501" y="398970"/>
        <a:ext cx="2903640" cy="765422"/>
      </dsp:txXfrm>
    </dsp:sp>
    <dsp:sp modelId="{27BCB11F-2A4F-470A-B583-977694631617}">
      <dsp:nvSpPr>
        <dsp:cNvPr id="0" name=""/>
        <dsp:cNvSpPr/>
      </dsp:nvSpPr>
      <dsp:spPr>
        <a:xfrm>
          <a:off x="8107814" y="1188205"/>
          <a:ext cx="301919" cy="7702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0212"/>
              </a:lnTo>
              <a:lnTo>
                <a:pt x="301919" y="77021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03489C-35EC-4175-BD49-EC30978E6A24}">
      <dsp:nvSpPr>
        <dsp:cNvPr id="0" name=""/>
        <dsp:cNvSpPr/>
      </dsp:nvSpPr>
      <dsp:spPr>
        <a:xfrm>
          <a:off x="8409734" y="1456031"/>
          <a:ext cx="2563065" cy="1004772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2.3.1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0" kern="1200" dirty="0"/>
            <a:t>Zavedenie koordinovaného plánovania kapacít sociálnych a zdravotných služieb na základe potrieb obyvateľov a demografického vývoja</a:t>
          </a:r>
        </a:p>
      </dsp:txBody>
      <dsp:txXfrm>
        <a:off x="8439163" y="1485460"/>
        <a:ext cx="2504207" cy="945914"/>
      </dsp:txXfrm>
    </dsp:sp>
    <dsp:sp modelId="{74673FD6-5781-4B7A-BFA6-7223A938641C}">
      <dsp:nvSpPr>
        <dsp:cNvPr id="0" name=""/>
        <dsp:cNvSpPr/>
      </dsp:nvSpPr>
      <dsp:spPr>
        <a:xfrm>
          <a:off x="8107814" y="1188205"/>
          <a:ext cx="283691" cy="18521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2107"/>
              </a:lnTo>
              <a:lnTo>
                <a:pt x="283691" y="185210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038CFE-3396-48B4-AFFC-0A979F99644A}">
      <dsp:nvSpPr>
        <dsp:cNvPr id="0" name=""/>
        <dsp:cNvSpPr/>
      </dsp:nvSpPr>
      <dsp:spPr>
        <a:xfrm>
          <a:off x="8391506" y="2633788"/>
          <a:ext cx="2476323" cy="81304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2.3.2 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0" kern="1200" dirty="0"/>
            <a:t>Rozvoj dátovej a analytickej podpory pre plánovanie kapacít dlhodobej sociálno-zdravotnej starostlivosti</a:t>
          </a:r>
          <a:r>
            <a:rPr lang="sk-SK" sz="1200" b="1" kern="1200" dirty="0"/>
            <a:t>.</a:t>
          </a:r>
          <a:endParaRPr lang="sk-SK" sz="1200" kern="1200" dirty="0"/>
        </a:p>
      </dsp:txBody>
      <dsp:txXfrm>
        <a:off x="8415319" y="2657601"/>
        <a:ext cx="2428697" cy="76542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4A39EE-10AE-4FC4-B9FE-820F2B79737E}">
      <dsp:nvSpPr>
        <dsp:cNvPr id="0" name=""/>
        <dsp:cNvSpPr/>
      </dsp:nvSpPr>
      <dsp:spPr>
        <a:xfrm>
          <a:off x="20897" y="196999"/>
          <a:ext cx="2243749" cy="73595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1" kern="1200" dirty="0"/>
            <a:t>SC 3.1 Stabilizácia odborných kapacít poskytovateľov sociálnych služieb</a:t>
          </a:r>
          <a:endParaRPr lang="sk-SK" sz="1400" kern="1200" dirty="0"/>
        </a:p>
      </dsp:txBody>
      <dsp:txXfrm>
        <a:off x="42453" y="218555"/>
        <a:ext cx="2200637" cy="692847"/>
      </dsp:txXfrm>
    </dsp:sp>
    <dsp:sp modelId="{F4C9A672-6EFC-4878-944A-7BE6195E2032}">
      <dsp:nvSpPr>
        <dsp:cNvPr id="0" name=""/>
        <dsp:cNvSpPr/>
      </dsp:nvSpPr>
      <dsp:spPr>
        <a:xfrm>
          <a:off x="245271" y="932958"/>
          <a:ext cx="209835" cy="5985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8542"/>
              </a:lnTo>
              <a:lnTo>
                <a:pt x="209835" y="59854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0885F8-58D4-4C70-9630-BB4FE9CB1F76}">
      <dsp:nvSpPr>
        <dsp:cNvPr id="0" name=""/>
        <dsp:cNvSpPr/>
      </dsp:nvSpPr>
      <dsp:spPr>
        <a:xfrm>
          <a:off x="455107" y="1076721"/>
          <a:ext cx="2151677" cy="90955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3.1.1 </a:t>
          </a:r>
          <a:r>
            <a:rPr lang="sk-SK" sz="1200" b="0" kern="1200" dirty="0"/>
            <a:t>Vytvorenie podmienok na získavanie, stabilizáciu a generačnú obnovu odborných zamestnancov v sociálnych službách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0" kern="1200" dirty="0"/>
            <a:t>. </a:t>
          </a:r>
        </a:p>
      </dsp:txBody>
      <dsp:txXfrm>
        <a:off x="481747" y="1103361"/>
        <a:ext cx="2098397" cy="856279"/>
      </dsp:txXfrm>
    </dsp:sp>
    <dsp:sp modelId="{6051AD6E-1693-4BE3-91F8-9CF4E41B8353}">
      <dsp:nvSpPr>
        <dsp:cNvPr id="0" name=""/>
        <dsp:cNvSpPr/>
      </dsp:nvSpPr>
      <dsp:spPr>
        <a:xfrm>
          <a:off x="245271" y="932958"/>
          <a:ext cx="242003" cy="17298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29881"/>
              </a:lnTo>
              <a:lnTo>
                <a:pt x="242003" y="17298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4D3D17-235E-46E2-80C9-9A0B14362B28}">
      <dsp:nvSpPr>
        <dsp:cNvPr id="0" name=""/>
        <dsp:cNvSpPr/>
      </dsp:nvSpPr>
      <dsp:spPr>
        <a:xfrm>
          <a:off x="487275" y="2119320"/>
          <a:ext cx="2125057" cy="1087040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3.1.2 </a:t>
          </a:r>
          <a:r>
            <a:rPr lang="sk-SK" sz="1200" b="0" kern="1200" dirty="0"/>
            <a:t>Posilnenie systému celoživotného vzdelávania, odborného rozvoja a zvyšovania kompetencií zamestnancov sociálnych služieb.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.</a:t>
          </a:r>
        </a:p>
      </dsp:txBody>
      <dsp:txXfrm>
        <a:off x="519113" y="2151158"/>
        <a:ext cx="2061381" cy="1023364"/>
      </dsp:txXfrm>
    </dsp:sp>
    <dsp:sp modelId="{0E8A222B-C509-4BCC-B341-43D0E6AEDBE1}">
      <dsp:nvSpPr>
        <dsp:cNvPr id="0" name=""/>
        <dsp:cNvSpPr/>
      </dsp:nvSpPr>
      <dsp:spPr>
        <a:xfrm>
          <a:off x="245271" y="932958"/>
          <a:ext cx="209835" cy="29744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4437"/>
              </a:lnTo>
              <a:lnTo>
                <a:pt x="209835" y="297443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9BB37B-2EAE-464B-A60E-CBEEC36770D3}">
      <dsp:nvSpPr>
        <dsp:cNvPr id="0" name=""/>
        <dsp:cNvSpPr/>
      </dsp:nvSpPr>
      <dsp:spPr>
        <a:xfrm>
          <a:off x="455107" y="3322458"/>
          <a:ext cx="2073229" cy="1169873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3.1.3  </a:t>
          </a:r>
          <a:r>
            <a:rPr lang="sk-SK" sz="1200" b="0" kern="1200" dirty="0"/>
            <a:t>Zlepšenie  pracovných podmienok, podpora duševného zdravia zamestnancov a zvyšovanie atraktivity profesií v sociálnych službách.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0" kern="1200" dirty="0"/>
            <a:t>.</a:t>
          </a:r>
        </a:p>
      </dsp:txBody>
      <dsp:txXfrm>
        <a:off x="489371" y="3356722"/>
        <a:ext cx="2004701" cy="1101345"/>
      </dsp:txXfrm>
    </dsp:sp>
    <dsp:sp modelId="{CB4124D2-ABDE-46C5-9CFD-C0422C761A89}">
      <dsp:nvSpPr>
        <dsp:cNvPr id="0" name=""/>
        <dsp:cNvSpPr/>
      </dsp:nvSpPr>
      <dsp:spPr>
        <a:xfrm>
          <a:off x="2499244" y="216192"/>
          <a:ext cx="2599678" cy="82489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1" kern="1200" dirty="0"/>
            <a:t>SC 3.2 Zvyšovanie odborných kompetencií zamestnancov vrátane využívania moderných technológií  </a:t>
          </a:r>
          <a:endParaRPr lang="sk-SK" sz="1400" kern="1200" dirty="0"/>
        </a:p>
      </dsp:txBody>
      <dsp:txXfrm>
        <a:off x="2523404" y="240352"/>
        <a:ext cx="2551358" cy="776576"/>
      </dsp:txXfrm>
    </dsp:sp>
    <dsp:sp modelId="{9E94DEFF-3944-4586-A713-DCBCAD1D062B}">
      <dsp:nvSpPr>
        <dsp:cNvPr id="0" name=""/>
        <dsp:cNvSpPr/>
      </dsp:nvSpPr>
      <dsp:spPr>
        <a:xfrm>
          <a:off x="2759212" y="1041089"/>
          <a:ext cx="281772" cy="5789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8964"/>
              </a:lnTo>
              <a:lnTo>
                <a:pt x="281772" y="5789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C8F139-6065-4717-85B0-0795A2600757}">
      <dsp:nvSpPr>
        <dsp:cNvPr id="0" name=""/>
        <dsp:cNvSpPr/>
      </dsp:nvSpPr>
      <dsp:spPr>
        <a:xfrm>
          <a:off x="3040985" y="1205226"/>
          <a:ext cx="2167136" cy="829655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3.2.1 </a:t>
          </a:r>
          <a:r>
            <a:rPr lang="sk-SK" sz="1200" b="0" kern="1200" dirty="0"/>
            <a:t>Rozvoj digitálnych kompetencií zamestnancov SS a podpora  efektívneho využívania IT pri poskytovaní sociálnych služieb</a:t>
          </a:r>
          <a:r>
            <a:rPr lang="sk-SK" sz="1200" b="1" kern="1200" dirty="0"/>
            <a:t>.</a:t>
          </a:r>
        </a:p>
      </dsp:txBody>
      <dsp:txXfrm>
        <a:off x="3065285" y="1229526"/>
        <a:ext cx="2118536" cy="781055"/>
      </dsp:txXfrm>
    </dsp:sp>
    <dsp:sp modelId="{32BE499C-AC46-46E2-81A2-CDB79721C6D6}">
      <dsp:nvSpPr>
        <dsp:cNvPr id="0" name=""/>
        <dsp:cNvSpPr/>
      </dsp:nvSpPr>
      <dsp:spPr>
        <a:xfrm>
          <a:off x="2759212" y="1041089"/>
          <a:ext cx="259967" cy="15401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0125"/>
              </a:lnTo>
              <a:lnTo>
                <a:pt x="259967" y="1540125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63C23-324A-4DE4-A411-7290F5E5B67E}">
      <dsp:nvSpPr>
        <dsp:cNvPr id="0" name=""/>
        <dsp:cNvSpPr/>
      </dsp:nvSpPr>
      <dsp:spPr>
        <a:xfrm>
          <a:off x="3019180" y="2119883"/>
          <a:ext cx="2278550" cy="922663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3.2.2 </a:t>
          </a:r>
          <a:r>
            <a:rPr lang="sk-SK" sz="1200" b="0" kern="1200" dirty="0"/>
            <a:t>Podpora rozvoja odborných kompetencií zamestnancov pri zavádzaní inovatívnych metód práce a nových prístupov v SS.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0" kern="1200" dirty="0"/>
            <a:t> </a:t>
          </a:r>
        </a:p>
      </dsp:txBody>
      <dsp:txXfrm>
        <a:off x="3046204" y="2146907"/>
        <a:ext cx="2224502" cy="868615"/>
      </dsp:txXfrm>
    </dsp:sp>
    <dsp:sp modelId="{257C6245-58DD-4F81-AD0F-A7A0BEC6DD68}">
      <dsp:nvSpPr>
        <dsp:cNvPr id="0" name=""/>
        <dsp:cNvSpPr/>
      </dsp:nvSpPr>
      <dsp:spPr>
        <a:xfrm>
          <a:off x="2759212" y="1041089"/>
          <a:ext cx="238952" cy="26114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1400"/>
              </a:lnTo>
              <a:lnTo>
                <a:pt x="238952" y="26114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7C05FF-C5CB-47DB-98B8-5E839F35AC92}">
      <dsp:nvSpPr>
        <dsp:cNvPr id="0" name=""/>
        <dsp:cNvSpPr/>
      </dsp:nvSpPr>
      <dsp:spPr>
        <a:xfrm>
          <a:off x="2998165" y="3154973"/>
          <a:ext cx="2364206" cy="995033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3.2.3 </a:t>
          </a:r>
          <a:r>
            <a:rPr lang="sk-SK" sz="1200" b="0" kern="1200" dirty="0"/>
            <a:t>Podpora zavádzania inovatívnych prístupov, metodických postupov a moderných technológií do poskytovania sociálnych služieb.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0" kern="1200" dirty="0"/>
            <a:t> </a:t>
          </a:r>
        </a:p>
      </dsp:txBody>
      <dsp:txXfrm>
        <a:off x="3027309" y="3184117"/>
        <a:ext cx="2305918" cy="936745"/>
      </dsp:txXfrm>
    </dsp:sp>
    <dsp:sp modelId="{D83A00F8-5B3A-45E3-B9AF-74C4033CC928}">
      <dsp:nvSpPr>
        <dsp:cNvPr id="0" name=""/>
        <dsp:cNvSpPr/>
      </dsp:nvSpPr>
      <dsp:spPr>
        <a:xfrm>
          <a:off x="5331737" y="240677"/>
          <a:ext cx="2104680" cy="8304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1" kern="1200" dirty="0"/>
            <a:t>SC 3.3 Znižovanie administratívnej záťaže poskytovateľov. </a:t>
          </a:r>
          <a:endParaRPr lang="sk-SK" sz="1400" kern="1200" dirty="0"/>
        </a:p>
      </dsp:txBody>
      <dsp:txXfrm>
        <a:off x="5356059" y="264999"/>
        <a:ext cx="2056036" cy="781763"/>
      </dsp:txXfrm>
    </dsp:sp>
    <dsp:sp modelId="{27BCB11F-2A4F-470A-B583-977694631617}">
      <dsp:nvSpPr>
        <dsp:cNvPr id="0" name=""/>
        <dsp:cNvSpPr/>
      </dsp:nvSpPr>
      <dsp:spPr>
        <a:xfrm>
          <a:off x="5542205" y="1071085"/>
          <a:ext cx="248596" cy="7070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7074"/>
              </a:lnTo>
              <a:lnTo>
                <a:pt x="248596" y="70707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03489C-35EC-4175-BD49-EC30978E6A24}">
      <dsp:nvSpPr>
        <dsp:cNvPr id="0" name=""/>
        <dsp:cNvSpPr/>
      </dsp:nvSpPr>
      <dsp:spPr>
        <a:xfrm>
          <a:off x="5790802" y="1210737"/>
          <a:ext cx="2035910" cy="1134844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3.3.1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0" kern="1200" dirty="0"/>
            <a:t> Podpora digitalizácie administratívnych procesov a elektronizácie výkonu agendy poskytovateľov sociálnych služieb.</a:t>
          </a:r>
        </a:p>
      </dsp:txBody>
      <dsp:txXfrm>
        <a:off x="5824040" y="1243975"/>
        <a:ext cx="1969434" cy="1068368"/>
      </dsp:txXfrm>
    </dsp:sp>
    <dsp:sp modelId="{74673FD6-5781-4B7A-BFA6-7223A938641C}">
      <dsp:nvSpPr>
        <dsp:cNvPr id="0" name=""/>
        <dsp:cNvSpPr/>
      </dsp:nvSpPr>
      <dsp:spPr>
        <a:xfrm>
          <a:off x="5542205" y="1071085"/>
          <a:ext cx="110824" cy="18184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18490"/>
              </a:lnTo>
              <a:lnTo>
                <a:pt x="110824" y="181849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038CFE-3396-48B4-AFFC-0A979F99644A}">
      <dsp:nvSpPr>
        <dsp:cNvPr id="0" name=""/>
        <dsp:cNvSpPr/>
      </dsp:nvSpPr>
      <dsp:spPr>
        <a:xfrm>
          <a:off x="5653030" y="2500466"/>
          <a:ext cx="2279491" cy="77821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3.3.2</a:t>
          </a:r>
          <a:r>
            <a:rPr lang="sk-SK" sz="1200" b="0" kern="1200" dirty="0"/>
            <a:t> Podpora zjednodušenia administratívnych postupov a štandardizácie evidencie v sociálnych službách </a:t>
          </a:r>
        </a:p>
      </dsp:txBody>
      <dsp:txXfrm>
        <a:off x="5675823" y="2523259"/>
        <a:ext cx="2233905" cy="732632"/>
      </dsp:txXfrm>
    </dsp:sp>
    <dsp:sp modelId="{7913107C-22E1-4B02-86BF-9CC1109808CC}">
      <dsp:nvSpPr>
        <dsp:cNvPr id="0" name=""/>
        <dsp:cNvSpPr/>
      </dsp:nvSpPr>
      <dsp:spPr>
        <a:xfrm>
          <a:off x="5542205" y="1071085"/>
          <a:ext cx="226791" cy="28332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33232"/>
              </a:lnTo>
              <a:lnTo>
                <a:pt x="226791" y="283323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6C3027-C78E-4167-83C9-9534D523BE41}">
      <dsp:nvSpPr>
        <dsp:cNvPr id="0" name=""/>
        <dsp:cNvSpPr/>
      </dsp:nvSpPr>
      <dsp:spPr>
        <a:xfrm>
          <a:off x="5768997" y="3333370"/>
          <a:ext cx="2129578" cy="1141895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3.3.3 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0" kern="1200" dirty="0"/>
            <a:t>Posilnenie  koordinácie informačných systémov a metodická podpora poskytovateľov pri plnení administratívnych povinností</a:t>
          </a:r>
          <a:r>
            <a:rPr lang="sk-SK" sz="1200" b="1" kern="1200" dirty="0"/>
            <a:t>. </a:t>
          </a:r>
        </a:p>
      </dsp:txBody>
      <dsp:txXfrm>
        <a:off x="5802442" y="3366815"/>
        <a:ext cx="2062688" cy="1075005"/>
      </dsp:txXfrm>
    </dsp:sp>
    <dsp:sp modelId="{37DA75E7-FC3F-46E5-9474-D5E78AD9D3C9}">
      <dsp:nvSpPr>
        <dsp:cNvPr id="0" name=""/>
        <dsp:cNvSpPr/>
      </dsp:nvSpPr>
      <dsp:spPr>
        <a:xfrm>
          <a:off x="8054046" y="216192"/>
          <a:ext cx="1777322" cy="110832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1" kern="1200" dirty="0"/>
            <a:t>SC 3.4 Podpora zavádzania inovatívnych foriem poskytovania sociálnych služieb </a:t>
          </a:r>
        </a:p>
      </dsp:txBody>
      <dsp:txXfrm>
        <a:off x="8086508" y="248654"/>
        <a:ext cx="1712398" cy="1043397"/>
      </dsp:txXfrm>
    </dsp:sp>
    <dsp:sp modelId="{ADF8111A-6940-41A4-A15A-4EFCFC33E0F5}">
      <dsp:nvSpPr>
        <dsp:cNvPr id="0" name=""/>
        <dsp:cNvSpPr/>
      </dsp:nvSpPr>
      <dsp:spPr>
        <a:xfrm>
          <a:off x="8231778" y="1324514"/>
          <a:ext cx="177732" cy="5408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0829"/>
              </a:lnTo>
              <a:lnTo>
                <a:pt x="177732" y="54082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AC2364-EC39-4DA8-8B5E-362DF81A767A}">
      <dsp:nvSpPr>
        <dsp:cNvPr id="0" name=""/>
        <dsp:cNvSpPr/>
      </dsp:nvSpPr>
      <dsp:spPr>
        <a:xfrm>
          <a:off x="8409510" y="1449083"/>
          <a:ext cx="2212268" cy="832520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3.4.1 </a:t>
          </a:r>
          <a:r>
            <a:rPr lang="sk-SK" sz="1200" kern="1200" dirty="0"/>
            <a:t>Implementácia technologicky podporovaných služieb umožňujúcich dlhšie zotrvanie osôb v prirodzenom prostredí</a:t>
          </a:r>
        </a:p>
      </dsp:txBody>
      <dsp:txXfrm>
        <a:off x="8433894" y="1473467"/>
        <a:ext cx="2163500" cy="783752"/>
      </dsp:txXfrm>
    </dsp:sp>
    <dsp:sp modelId="{3DCAE8DF-5C36-4711-9222-D2C10E62C424}">
      <dsp:nvSpPr>
        <dsp:cNvPr id="0" name=""/>
        <dsp:cNvSpPr/>
      </dsp:nvSpPr>
      <dsp:spPr>
        <a:xfrm>
          <a:off x="8231778" y="1324514"/>
          <a:ext cx="177732" cy="1610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0646"/>
              </a:lnTo>
              <a:lnTo>
                <a:pt x="177732" y="161064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11324F-D3B8-466A-8E6C-A77C7DC25CFB}">
      <dsp:nvSpPr>
        <dsp:cNvPr id="0" name=""/>
        <dsp:cNvSpPr/>
      </dsp:nvSpPr>
      <dsp:spPr>
        <a:xfrm>
          <a:off x="8409510" y="2406172"/>
          <a:ext cx="2556932" cy="1057975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3.4.2                               </a:t>
          </a:r>
          <a:r>
            <a:rPr lang="sk-SK" sz="1200" kern="1200" dirty="0"/>
            <a:t>Overovanie nových komunitných modelov poskytovania sociálnych služieb založené na individuálnych potrebách prijímateľov</a:t>
          </a:r>
        </a:p>
      </dsp:txBody>
      <dsp:txXfrm>
        <a:off x="8440497" y="2437159"/>
        <a:ext cx="2494958" cy="99600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4A39EE-10AE-4FC4-B9FE-820F2B79737E}">
      <dsp:nvSpPr>
        <dsp:cNvPr id="0" name=""/>
        <dsp:cNvSpPr/>
      </dsp:nvSpPr>
      <dsp:spPr>
        <a:xfrm>
          <a:off x="1131783" y="0"/>
          <a:ext cx="2503107" cy="82103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1" kern="1200" dirty="0"/>
            <a:t>SC 4.1  Vybudovanie jednotného systému dát pre plánovanie sociálnych služieb.</a:t>
          </a:r>
          <a:endParaRPr lang="sk-SK" sz="1400" kern="1200" dirty="0"/>
        </a:p>
      </dsp:txBody>
      <dsp:txXfrm>
        <a:off x="1155830" y="24047"/>
        <a:ext cx="2455013" cy="772936"/>
      </dsp:txXfrm>
    </dsp:sp>
    <dsp:sp modelId="{F4C9A672-6EFC-4878-944A-7BE6195E2032}">
      <dsp:nvSpPr>
        <dsp:cNvPr id="0" name=""/>
        <dsp:cNvSpPr/>
      </dsp:nvSpPr>
      <dsp:spPr>
        <a:xfrm>
          <a:off x="1382094" y="821030"/>
          <a:ext cx="234090" cy="7714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1416"/>
              </a:lnTo>
              <a:lnTo>
                <a:pt x="234090" y="77141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0885F8-58D4-4C70-9630-BB4FE9CB1F76}">
      <dsp:nvSpPr>
        <dsp:cNvPr id="0" name=""/>
        <dsp:cNvSpPr/>
      </dsp:nvSpPr>
      <dsp:spPr>
        <a:xfrm>
          <a:off x="1616185" y="961069"/>
          <a:ext cx="2223678" cy="1262754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4.1.1 </a:t>
          </a:r>
          <a:r>
            <a:rPr lang="sk-SK" sz="1200" b="0" kern="1200" dirty="0"/>
            <a:t> Vybudovanie jednotného regionálneho informačného systému na zber, správu a vyhodnocovanie údajov o sociálnych službách. </a:t>
          </a:r>
        </a:p>
      </dsp:txBody>
      <dsp:txXfrm>
        <a:off x="1653170" y="998054"/>
        <a:ext cx="2149708" cy="1188784"/>
      </dsp:txXfrm>
    </dsp:sp>
    <dsp:sp modelId="{6051AD6E-1693-4BE3-91F8-9CF4E41B8353}">
      <dsp:nvSpPr>
        <dsp:cNvPr id="0" name=""/>
        <dsp:cNvSpPr/>
      </dsp:nvSpPr>
      <dsp:spPr>
        <a:xfrm>
          <a:off x="1382094" y="821030"/>
          <a:ext cx="269977" cy="20997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9781"/>
              </a:lnTo>
              <a:lnTo>
                <a:pt x="269977" y="209978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4D3D17-235E-46E2-80C9-9A0B14362B28}">
      <dsp:nvSpPr>
        <dsp:cNvPr id="0" name=""/>
        <dsp:cNvSpPr/>
      </dsp:nvSpPr>
      <dsp:spPr>
        <a:xfrm>
          <a:off x="1652072" y="2372242"/>
          <a:ext cx="2255021" cy="1097137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4.1.2 </a:t>
          </a:r>
          <a:r>
            <a:rPr lang="sk-SK" sz="1200" b="0" kern="1200" dirty="0"/>
            <a:t>Posilnenie analytických kapacít kraja na strategické plánovanie a prognózovanie rozvoja sociálnych služieb</a:t>
          </a:r>
          <a:r>
            <a:rPr lang="sk-SK" sz="1200" b="1" kern="1200" dirty="0"/>
            <a:t>.</a:t>
          </a:r>
          <a:r>
            <a:rPr lang="sk-SK" sz="1200" b="0" kern="1200" dirty="0"/>
            <a:t>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.</a:t>
          </a:r>
        </a:p>
      </dsp:txBody>
      <dsp:txXfrm>
        <a:off x="1684206" y="2404376"/>
        <a:ext cx="2190753" cy="1032869"/>
      </dsp:txXfrm>
    </dsp:sp>
    <dsp:sp modelId="{0E8A222B-C509-4BCC-B341-43D0E6AEDBE1}">
      <dsp:nvSpPr>
        <dsp:cNvPr id="0" name=""/>
        <dsp:cNvSpPr/>
      </dsp:nvSpPr>
      <dsp:spPr>
        <a:xfrm>
          <a:off x="1382094" y="821030"/>
          <a:ext cx="234090" cy="33321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32146"/>
              </a:lnTo>
              <a:lnTo>
                <a:pt x="234090" y="3332146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9BB37B-2EAE-464B-A60E-CBEEC36770D3}">
      <dsp:nvSpPr>
        <dsp:cNvPr id="0" name=""/>
        <dsp:cNvSpPr/>
      </dsp:nvSpPr>
      <dsp:spPr>
        <a:xfrm>
          <a:off x="1616185" y="3598898"/>
          <a:ext cx="2312876" cy="1108555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4.1.3 </a:t>
          </a:r>
          <a:r>
            <a:rPr lang="sk-SK" sz="1200" b="0" kern="1200" dirty="0"/>
            <a:t>. Podpora zdieľania údajov a spolupráca medzi inštitúciami pri plánovaní sociálnych služieb.</a:t>
          </a:r>
        </a:p>
      </dsp:txBody>
      <dsp:txXfrm>
        <a:off x="1648653" y="3631366"/>
        <a:ext cx="2247940" cy="1043619"/>
      </dsp:txXfrm>
    </dsp:sp>
    <dsp:sp modelId="{CB4124D2-ABDE-46C5-9CFD-C0422C761A89}">
      <dsp:nvSpPr>
        <dsp:cNvPr id="0" name=""/>
        <dsp:cNvSpPr/>
      </dsp:nvSpPr>
      <dsp:spPr>
        <a:xfrm>
          <a:off x="3896607" y="1071"/>
          <a:ext cx="2900178" cy="92024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1" kern="1200" dirty="0"/>
            <a:t>SC 4.2  Posilnenie spolupráce medzi BSK, obcami, štátnou správou a poskytovateľmi.</a:t>
          </a:r>
          <a:endParaRPr lang="sk-SK" sz="1400" kern="1200" dirty="0"/>
        </a:p>
      </dsp:txBody>
      <dsp:txXfrm>
        <a:off x="3923560" y="28024"/>
        <a:ext cx="2846272" cy="866341"/>
      </dsp:txXfrm>
    </dsp:sp>
    <dsp:sp modelId="{9E94DEFF-3944-4586-A713-DCBCAD1D062B}">
      <dsp:nvSpPr>
        <dsp:cNvPr id="0" name=""/>
        <dsp:cNvSpPr/>
      </dsp:nvSpPr>
      <dsp:spPr>
        <a:xfrm>
          <a:off x="4186625" y="921319"/>
          <a:ext cx="314342" cy="6458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5888"/>
              </a:lnTo>
              <a:lnTo>
                <a:pt x="314342" y="6458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C8F139-6065-4717-85B0-0795A2600757}">
      <dsp:nvSpPr>
        <dsp:cNvPr id="0" name=""/>
        <dsp:cNvSpPr/>
      </dsp:nvSpPr>
      <dsp:spPr>
        <a:xfrm>
          <a:off x="4500968" y="1104429"/>
          <a:ext cx="2417638" cy="925556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4.2.1 </a:t>
          </a:r>
          <a:r>
            <a:rPr lang="sk-SK" sz="1200" b="0" kern="1200" dirty="0"/>
            <a:t>Vytvorenie systému pravidelnej koordinácie a komunikácie medzi kľúčovými aktérmi rozvoja sociálnych služieb v Bratislavskom kraji</a:t>
          </a:r>
          <a:r>
            <a:rPr lang="sk-SK" sz="1200" b="1" kern="1200" dirty="0"/>
            <a:t>.</a:t>
          </a:r>
        </a:p>
      </dsp:txBody>
      <dsp:txXfrm>
        <a:off x="4528077" y="1131538"/>
        <a:ext cx="2363420" cy="871338"/>
      </dsp:txXfrm>
    </dsp:sp>
    <dsp:sp modelId="{32BE499C-AC46-46E2-81A2-CDB79721C6D6}">
      <dsp:nvSpPr>
        <dsp:cNvPr id="0" name=""/>
        <dsp:cNvSpPr/>
      </dsp:nvSpPr>
      <dsp:spPr>
        <a:xfrm>
          <a:off x="4186625" y="921319"/>
          <a:ext cx="290017" cy="17181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8150"/>
              </a:lnTo>
              <a:lnTo>
                <a:pt x="290017" y="171815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63C23-324A-4DE4-A411-7290F5E5B67E}">
      <dsp:nvSpPr>
        <dsp:cNvPr id="0" name=""/>
        <dsp:cNvSpPr/>
      </dsp:nvSpPr>
      <dsp:spPr>
        <a:xfrm>
          <a:off x="4476643" y="2124812"/>
          <a:ext cx="2541931" cy="1029315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4.2.2 </a:t>
          </a:r>
          <a:r>
            <a:rPr lang="sk-SK" sz="1200" b="0" kern="1200" dirty="0"/>
            <a:t>Posilnenie partnerstiev pri príprave a realizácii spoločných rozvojových projektov v oblasti sociálnych služieb. </a:t>
          </a:r>
        </a:p>
      </dsp:txBody>
      <dsp:txXfrm>
        <a:off x="4506791" y="2154960"/>
        <a:ext cx="2481635" cy="969019"/>
      </dsp:txXfrm>
    </dsp:sp>
    <dsp:sp modelId="{257C6245-58DD-4F81-AD0F-A7A0BEC6DD68}">
      <dsp:nvSpPr>
        <dsp:cNvPr id="0" name=""/>
        <dsp:cNvSpPr/>
      </dsp:nvSpPr>
      <dsp:spPr>
        <a:xfrm>
          <a:off x="4186625" y="921319"/>
          <a:ext cx="392218" cy="28941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4194"/>
              </a:lnTo>
              <a:lnTo>
                <a:pt x="392218" y="289419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7C05FF-C5CB-47DB-98B8-5E839F35AC92}">
      <dsp:nvSpPr>
        <dsp:cNvPr id="0" name=""/>
        <dsp:cNvSpPr/>
      </dsp:nvSpPr>
      <dsp:spPr>
        <a:xfrm>
          <a:off x="4578843" y="3260488"/>
          <a:ext cx="2637488" cy="1110050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4.2.3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0" kern="1200" dirty="0"/>
            <a:t>Podpora koordinovaného plánovania a spoločného rozhodovania pri rozvoji siete sociálnych služieb.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0" kern="1200" dirty="0"/>
            <a:t> </a:t>
          </a:r>
        </a:p>
      </dsp:txBody>
      <dsp:txXfrm>
        <a:off x="4611355" y="3293000"/>
        <a:ext cx="2572464" cy="1045026"/>
      </dsp:txXfrm>
    </dsp:sp>
    <dsp:sp modelId="{D83A00F8-5B3A-45E3-B9AF-74C4033CC928}">
      <dsp:nvSpPr>
        <dsp:cNvPr id="0" name=""/>
        <dsp:cNvSpPr/>
      </dsp:nvSpPr>
      <dsp:spPr>
        <a:xfrm>
          <a:off x="7034633" y="66642"/>
          <a:ext cx="2347963" cy="9263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1" kern="1200" dirty="0"/>
            <a:t>SC 4.3 Zabezpečenie udržateľného financovania a efektívne využívanie verejných zdrojov. </a:t>
          </a:r>
          <a:endParaRPr lang="sk-SK" sz="1400" kern="1200" dirty="0"/>
        </a:p>
      </dsp:txBody>
      <dsp:txXfrm>
        <a:off x="7061766" y="93775"/>
        <a:ext cx="2293697" cy="872129"/>
      </dsp:txXfrm>
    </dsp:sp>
    <dsp:sp modelId="{27BCB11F-2A4F-470A-B583-977694631617}">
      <dsp:nvSpPr>
        <dsp:cNvPr id="0" name=""/>
        <dsp:cNvSpPr/>
      </dsp:nvSpPr>
      <dsp:spPr>
        <a:xfrm>
          <a:off x="7269429" y="993037"/>
          <a:ext cx="299210" cy="6395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9512"/>
              </a:lnTo>
              <a:lnTo>
                <a:pt x="299210" y="63951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03489C-35EC-4175-BD49-EC30978E6A24}">
      <dsp:nvSpPr>
        <dsp:cNvPr id="0" name=""/>
        <dsp:cNvSpPr/>
      </dsp:nvSpPr>
      <dsp:spPr>
        <a:xfrm>
          <a:off x="7568640" y="1110577"/>
          <a:ext cx="2218404" cy="1043946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4.3.1 </a:t>
          </a:r>
          <a:r>
            <a:rPr lang="sk-SK" sz="1200" b="0" kern="1200" dirty="0"/>
            <a:t>Posilnenie strategického finančného plánovania a dlhodobej udržateľnosti financovania sociálnych služieb.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0" kern="1200" dirty="0"/>
            <a:t> </a:t>
          </a:r>
        </a:p>
      </dsp:txBody>
      <dsp:txXfrm>
        <a:off x="7599216" y="1141153"/>
        <a:ext cx="2157252" cy="982794"/>
      </dsp:txXfrm>
    </dsp:sp>
    <dsp:sp modelId="{74673FD6-5781-4B7A-BFA6-7223A938641C}">
      <dsp:nvSpPr>
        <dsp:cNvPr id="0" name=""/>
        <dsp:cNvSpPr/>
      </dsp:nvSpPr>
      <dsp:spPr>
        <a:xfrm>
          <a:off x="7269429" y="993037"/>
          <a:ext cx="145514" cy="17683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68360"/>
              </a:lnTo>
              <a:lnTo>
                <a:pt x="145514" y="176836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038CFE-3396-48B4-AFFC-0A979F99644A}">
      <dsp:nvSpPr>
        <dsp:cNvPr id="0" name=""/>
        <dsp:cNvSpPr/>
      </dsp:nvSpPr>
      <dsp:spPr>
        <a:xfrm>
          <a:off x="7414943" y="2327310"/>
          <a:ext cx="2312921" cy="868173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4.3.2    </a:t>
          </a:r>
          <a:r>
            <a:rPr lang="sk-SK" sz="1200" b="0" kern="1200" dirty="0"/>
            <a:t>Podpora diverzifikácie finančných zdrojov a efektívnejšie využívanie externých zdrojov financovania</a:t>
          </a:r>
        </a:p>
      </dsp:txBody>
      <dsp:txXfrm>
        <a:off x="7440371" y="2352738"/>
        <a:ext cx="2262065" cy="817317"/>
      </dsp:txXfrm>
    </dsp:sp>
    <dsp:sp modelId="{7913107C-22E1-4B02-86BF-9CC1109808CC}">
      <dsp:nvSpPr>
        <dsp:cNvPr id="0" name=""/>
        <dsp:cNvSpPr/>
      </dsp:nvSpPr>
      <dsp:spPr>
        <a:xfrm>
          <a:off x="7269429" y="993037"/>
          <a:ext cx="274885" cy="2683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83574"/>
              </a:lnTo>
              <a:lnTo>
                <a:pt x="274885" y="268357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6C3027-C78E-4167-83C9-9534D523BE41}">
      <dsp:nvSpPr>
        <dsp:cNvPr id="0" name=""/>
        <dsp:cNvSpPr/>
      </dsp:nvSpPr>
      <dsp:spPr>
        <a:xfrm>
          <a:off x="7544315" y="3256491"/>
          <a:ext cx="2310839" cy="840241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4.3.3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0" kern="1200" dirty="0"/>
            <a:t>Zvyšovanie efektívnosti využívania verejných zdrojov pri poskytovaní sociálnych služieb.</a:t>
          </a:r>
        </a:p>
      </dsp:txBody>
      <dsp:txXfrm>
        <a:off x="7568925" y="3281101"/>
        <a:ext cx="2261619" cy="79102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4A39EE-10AE-4FC4-B9FE-820F2B79737E}">
      <dsp:nvSpPr>
        <dsp:cNvPr id="0" name=""/>
        <dsp:cNvSpPr/>
      </dsp:nvSpPr>
      <dsp:spPr>
        <a:xfrm>
          <a:off x="587173" y="0"/>
          <a:ext cx="3097929" cy="111634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1" kern="1200" dirty="0"/>
            <a:t>SC 5.1  Odstraňovanie bariér v zariadeniach sociálnych služieb a vo verejnom priestore</a:t>
          </a:r>
          <a:endParaRPr lang="sk-SK" sz="1400" kern="1200" dirty="0"/>
        </a:p>
      </dsp:txBody>
      <dsp:txXfrm>
        <a:off x="619870" y="32697"/>
        <a:ext cx="3032535" cy="1050950"/>
      </dsp:txXfrm>
    </dsp:sp>
    <dsp:sp modelId="{F4C9A672-6EFC-4878-944A-7BE6195E2032}">
      <dsp:nvSpPr>
        <dsp:cNvPr id="0" name=""/>
        <dsp:cNvSpPr/>
      </dsp:nvSpPr>
      <dsp:spPr>
        <a:xfrm>
          <a:off x="896965" y="1116344"/>
          <a:ext cx="292419" cy="6842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4237"/>
              </a:lnTo>
              <a:lnTo>
                <a:pt x="292419" y="684237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0885F8-58D4-4C70-9630-BB4FE9CB1F76}">
      <dsp:nvSpPr>
        <dsp:cNvPr id="0" name=""/>
        <dsp:cNvSpPr/>
      </dsp:nvSpPr>
      <dsp:spPr>
        <a:xfrm>
          <a:off x="1189385" y="1266803"/>
          <a:ext cx="2899229" cy="106755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5.1.1 </a:t>
          </a:r>
          <a:r>
            <a:rPr lang="sk-SK" sz="1200" b="0" kern="1200" dirty="0"/>
            <a:t>Zvyšovanie fyzickej a technickej bezbariérovosti zariadení sociálnych služieb a objektov vo vlastníctve samosprávneho kraja </a:t>
          </a:r>
        </a:p>
      </dsp:txBody>
      <dsp:txXfrm>
        <a:off x="1220653" y="1298071"/>
        <a:ext cx="2836693" cy="1005022"/>
      </dsp:txXfrm>
    </dsp:sp>
    <dsp:sp modelId="{6051AD6E-1693-4BE3-91F8-9CF4E41B8353}">
      <dsp:nvSpPr>
        <dsp:cNvPr id="0" name=""/>
        <dsp:cNvSpPr/>
      </dsp:nvSpPr>
      <dsp:spPr>
        <a:xfrm>
          <a:off x="896965" y="1116344"/>
          <a:ext cx="330857" cy="19645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4549"/>
              </a:lnTo>
              <a:lnTo>
                <a:pt x="330857" y="196454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4D3D17-235E-46E2-80C9-9A0B14362B28}">
      <dsp:nvSpPr>
        <dsp:cNvPr id="0" name=""/>
        <dsp:cNvSpPr/>
      </dsp:nvSpPr>
      <dsp:spPr>
        <a:xfrm>
          <a:off x="1227823" y="2493329"/>
          <a:ext cx="2415318" cy="1175127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5.1.2 </a:t>
          </a:r>
          <a:r>
            <a:rPr lang="sk-SK" sz="1200" b="0" kern="1200" dirty="0"/>
            <a:t>Zvyšovanie dostupnosti informácií, komunikácie a služieb pre všetkých používateľov </a:t>
          </a:r>
        </a:p>
      </dsp:txBody>
      <dsp:txXfrm>
        <a:off x="1262241" y="2527747"/>
        <a:ext cx="2346482" cy="1106291"/>
      </dsp:txXfrm>
    </dsp:sp>
    <dsp:sp modelId="{CB4124D2-ABDE-46C5-9CFD-C0422C761A89}">
      <dsp:nvSpPr>
        <dsp:cNvPr id="0" name=""/>
        <dsp:cNvSpPr/>
      </dsp:nvSpPr>
      <dsp:spPr>
        <a:xfrm>
          <a:off x="3965422" y="1611"/>
          <a:ext cx="3106335" cy="9856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1" kern="1200" dirty="0"/>
            <a:t>SC 5.2 . Rozvoj podporovaného bývania a komunitných foriem bývania.</a:t>
          </a:r>
          <a:endParaRPr lang="sk-SK" sz="1400" kern="1200" dirty="0"/>
        </a:p>
      </dsp:txBody>
      <dsp:txXfrm>
        <a:off x="3994291" y="30480"/>
        <a:ext cx="3048597" cy="927925"/>
      </dsp:txXfrm>
    </dsp:sp>
    <dsp:sp modelId="{9E94DEFF-3944-4586-A713-DCBCAD1D062B}">
      <dsp:nvSpPr>
        <dsp:cNvPr id="0" name=""/>
        <dsp:cNvSpPr/>
      </dsp:nvSpPr>
      <dsp:spPr>
        <a:xfrm>
          <a:off x="4276055" y="987274"/>
          <a:ext cx="336687" cy="6918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1800"/>
              </a:lnTo>
              <a:lnTo>
                <a:pt x="336687" y="69180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C8F139-6065-4717-85B0-0795A2600757}">
      <dsp:nvSpPr>
        <dsp:cNvPr id="0" name=""/>
        <dsp:cNvSpPr/>
      </dsp:nvSpPr>
      <dsp:spPr>
        <a:xfrm>
          <a:off x="4612743" y="1183401"/>
          <a:ext cx="2589494" cy="991348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5.2.1 </a:t>
          </a:r>
          <a:r>
            <a:rPr lang="sk-SK" sz="1200" b="0" kern="1200" dirty="0"/>
            <a:t>Rozširovanie dostupnosti podpory samostatného bývania a ďalších foriem bývania s podporou umožňujúcich život v prirodzenom komunitnom prostredí</a:t>
          </a:r>
        </a:p>
      </dsp:txBody>
      <dsp:txXfrm>
        <a:off x="4641779" y="1212437"/>
        <a:ext cx="2531422" cy="933276"/>
      </dsp:txXfrm>
    </dsp:sp>
    <dsp:sp modelId="{32BE499C-AC46-46E2-81A2-CDB79721C6D6}">
      <dsp:nvSpPr>
        <dsp:cNvPr id="0" name=""/>
        <dsp:cNvSpPr/>
      </dsp:nvSpPr>
      <dsp:spPr>
        <a:xfrm>
          <a:off x="4276055" y="987274"/>
          <a:ext cx="310633" cy="18402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0284"/>
              </a:lnTo>
              <a:lnTo>
                <a:pt x="310633" y="184028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63C23-324A-4DE4-A411-7290F5E5B67E}">
      <dsp:nvSpPr>
        <dsp:cNvPr id="0" name=""/>
        <dsp:cNvSpPr/>
      </dsp:nvSpPr>
      <dsp:spPr>
        <a:xfrm>
          <a:off x="4586689" y="2276317"/>
          <a:ext cx="2722623" cy="1102483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200" b="1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5.2.2 </a:t>
          </a:r>
          <a:r>
            <a:rPr lang="sk-SK" sz="1200" b="0" kern="1200" dirty="0"/>
            <a:t>Posilnenie pripravenosti osôb odkázaných na pomoc na samostatné bývanie a život v komunite</a:t>
          </a:r>
        </a:p>
      </dsp:txBody>
      <dsp:txXfrm>
        <a:off x="4618980" y="2308608"/>
        <a:ext cx="2658041" cy="1037901"/>
      </dsp:txXfrm>
    </dsp:sp>
    <dsp:sp modelId="{D83A00F8-5B3A-45E3-B9AF-74C4033CC928}">
      <dsp:nvSpPr>
        <dsp:cNvPr id="0" name=""/>
        <dsp:cNvSpPr/>
      </dsp:nvSpPr>
      <dsp:spPr>
        <a:xfrm>
          <a:off x="7326512" y="71843"/>
          <a:ext cx="2514866" cy="99224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400" b="1" kern="1200" dirty="0"/>
            <a:t>SC 5.3 .</a:t>
          </a:r>
          <a:r>
            <a:rPr lang="pl-PL" sz="1400" b="1" kern="1200" dirty="0"/>
            <a:t> Podpora rodín a neformálnych opatrovateľov</a:t>
          </a:r>
          <a:r>
            <a:rPr lang="sk-SK" sz="1400" b="1" kern="1200" dirty="0"/>
            <a:t> </a:t>
          </a:r>
          <a:endParaRPr lang="sk-SK" sz="1400" kern="1200" dirty="0"/>
        </a:p>
      </dsp:txBody>
      <dsp:txXfrm>
        <a:off x="7355574" y="100905"/>
        <a:ext cx="2456742" cy="934124"/>
      </dsp:txXfrm>
    </dsp:sp>
    <dsp:sp modelId="{27BCB11F-2A4F-470A-B583-977694631617}">
      <dsp:nvSpPr>
        <dsp:cNvPr id="0" name=""/>
        <dsp:cNvSpPr/>
      </dsp:nvSpPr>
      <dsp:spPr>
        <a:xfrm>
          <a:off x="7577998" y="1064091"/>
          <a:ext cx="320480" cy="7756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5664"/>
              </a:lnTo>
              <a:lnTo>
                <a:pt x="320480" y="7756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03489C-35EC-4175-BD49-EC30978E6A24}">
      <dsp:nvSpPr>
        <dsp:cNvPr id="0" name=""/>
        <dsp:cNvSpPr/>
      </dsp:nvSpPr>
      <dsp:spPr>
        <a:xfrm>
          <a:off x="7898479" y="1189986"/>
          <a:ext cx="2246847" cy="129953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</a:t>
          </a:r>
          <a:r>
            <a:rPr lang="sk-SK" sz="1200" b="0" kern="1200" dirty="0"/>
            <a:t>5.3.1  Posilnenie odbornej, informačnej a poradenskej podpory rodín a neformálnych opatrovateľov</a:t>
          </a:r>
        </a:p>
      </dsp:txBody>
      <dsp:txXfrm>
        <a:off x="7936541" y="1228048"/>
        <a:ext cx="2170723" cy="1223415"/>
      </dsp:txXfrm>
    </dsp:sp>
    <dsp:sp modelId="{74673FD6-5781-4B7A-BFA6-7223A938641C}">
      <dsp:nvSpPr>
        <dsp:cNvPr id="0" name=""/>
        <dsp:cNvSpPr/>
      </dsp:nvSpPr>
      <dsp:spPr>
        <a:xfrm>
          <a:off x="7577998" y="1064091"/>
          <a:ext cx="168223" cy="20406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0608"/>
              </a:lnTo>
              <a:lnTo>
                <a:pt x="168223" y="204060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038CFE-3396-48B4-AFFC-0A979F99644A}">
      <dsp:nvSpPr>
        <dsp:cNvPr id="0" name=""/>
        <dsp:cNvSpPr/>
      </dsp:nvSpPr>
      <dsp:spPr>
        <a:xfrm>
          <a:off x="7746221" y="2674595"/>
          <a:ext cx="2505149" cy="860209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5.3.2  </a:t>
          </a:r>
          <a:r>
            <a:rPr lang="sk-SK" sz="1200" b="0" kern="1200" dirty="0"/>
            <a:t>Rozvoj kompetencií a psychickej odolnosti neformálnych opatrovateľov</a:t>
          </a:r>
        </a:p>
      </dsp:txBody>
      <dsp:txXfrm>
        <a:off x="7771416" y="2699790"/>
        <a:ext cx="2454759" cy="809819"/>
      </dsp:txXfrm>
    </dsp:sp>
    <dsp:sp modelId="{7913107C-22E1-4B02-86BF-9CC1109808CC}">
      <dsp:nvSpPr>
        <dsp:cNvPr id="0" name=""/>
        <dsp:cNvSpPr/>
      </dsp:nvSpPr>
      <dsp:spPr>
        <a:xfrm>
          <a:off x="7577998" y="1064091"/>
          <a:ext cx="294425" cy="30894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9438"/>
              </a:lnTo>
              <a:lnTo>
                <a:pt x="294425" y="308943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6C3027-C78E-4167-83C9-9534D523BE41}">
      <dsp:nvSpPr>
        <dsp:cNvPr id="0" name=""/>
        <dsp:cNvSpPr/>
      </dsp:nvSpPr>
      <dsp:spPr>
        <a:xfrm>
          <a:off x="7872424" y="3600148"/>
          <a:ext cx="2530575" cy="1106764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200" b="1" kern="1200" dirty="0"/>
            <a:t>Špecifický cieľ 5.3.3  </a:t>
          </a:r>
          <a:r>
            <a:rPr lang="sk-SK" sz="1200" b="0" kern="1200" dirty="0"/>
            <a:t>Podpora vytvárania podmienok umožňujúcich zosúladenie starostlivosti s pracovným a osobným životom rodinných opatrovateľov</a:t>
          </a:r>
          <a:endParaRPr lang="sk-SK" sz="1200" b="1" kern="1200" dirty="0"/>
        </a:p>
      </dsp:txBody>
      <dsp:txXfrm>
        <a:off x="7904840" y="3632564"/>
        <a:ext cx="2465743" cy="10419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pPr rtl="0"/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pPr rtl="0"/>
            <a:fld id="{3654B889-E7EF-44CB-BCD4-F5C67732017F}" type="datetime1">
              <a:rPr lang="sk-SK" smtClean="0"/>
              <a:t>4. 9. 2026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pPr rtl="0"/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pPr rtl="0"/>
            <a:fld id="{A9B61BEE-A6B4-49DE-8859-2A55F155C51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849308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pPr rtl="0"/>
            <a:endParaRPr lang="sk-SK" noProof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5342C211-FEDB-48D2-99C8-1B6C5F613176}" type="datetime1">
              <a:rPr lang="sk-SK" smtClean="0"/>
              <a:pPr/>
              <a:t>4. 9. 2026</a:t>
            </a:fld>
            <a:endParaRPr lang="sk-SK" dirty="0"/>
          </a:p>
        </p:txBody>
      </p:sp>
      <p:sp>
        <p:nvSpPr>
          <p:cNvPr id="4" name="Zástupný symbol obrázka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rtl="0"/>
            <a:endParaRPr lang="sk-SK" noProof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 rtl="0"/>
            <a:r>
              <a:rPr lang="sk-SK" noProof="0"/>
              <a:t>Kliknutím upravíte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pPr rtl="0"/>
            <a:endParaRPr lang="sk-SK" noProof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pPr rtl="0"/>
            <a:fld id="{96E6A182-AF03-4CC8-94DC-C0726DF52A64}" type="slidenum">
              <a:rPr lang="sk-SK" noProof="0" smtClean="0"/>
              <a:t>‹#›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33036401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a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6E6A182-AF03-4CC8-94DC-C0726DF52A64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3775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ástupný symbol dátumu 2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29" name="Zástupný symbol čísla snímky 2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sk-SK" noProof="0" smtClean="0"/>
              <a:t>‹#›</a:t>
            </a:fld>
            <a:endParaRPr lang="sk-SK" noProof="0"/>
          </a:p>
        </p:txBody>
      </p:sp>
      <p:sp>
        <p:nvSpPr>
          <p:cNvPr id="9" name="Podnadpis 8"/>
          <p:cNvSpPr>
            <a:spLocks noGrp="1"/>
          </p:cNvSpPr>
          <p:nvPr>
            <p:ph type="subTitle" idx="1" hasCustomPrompt="1"/>
          </p:nvPr>
        </p:nvSpPr>
        <p:spPr>
          <a:xfrm>
            <a:off x="562707" y="2320335"/>
            <a:ext cx="8534400" cy="1752600"/>
          </a:xfrm>
        </p:spPr>
        <p:txBody>
          <a:bodyPr rtlCol="0"/>
          <a:lstStyle>
            <a:lvl1pPr marL="0" indent="0" algn="l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rtl="0"/>
            <a:r>
              <a:rPr lang="sk-SK" noProof="0" dirty="0"/>
              <a:t>Kliknite sem a upravte štýl predlohy podnadpisov</a:t>
            </a:r>
          </a:p>
        </p:txBody>
      </p:sp>
      <p:sp>
        <p:nvSpPr>
          <p:cNvPr id="8" name="Nadpis 7"/>
          <p:cNvSpPr>
            <a:spLocks noGrp="1"/>
          </p:cNvSpPr>
          <p:nvPr>
            <p:ph type="ctrTitle" hasCustomPrompt="1"/>
          </p:nvPr>
        </p:nvSpPr>
        <p:spPr>
          <a:xfrm>
            <a:off x="562707" y="288339"/>
            <a:ext cx="10972800" cy="1828800"/>
          </a:xfrm>
        </p:spPr>
        <p:txBody>
          <a:bodyPr vert="horz" lIns="45720" tIns="0" rIns="45720" bIns="0" rtlCol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l">
              <a:defRPr sz="4800" b="1" cap="all" baseline="0">
                <a:ln w="6350">
                  <a:noFill/>
                </a:ln>
                <a:solidFill>
                  <a:schemeClr val="accent2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pPr rtl="0"/>
            <a:r>
              <a:rPr lang="sk-SK" noProof="0" dirty="0"/>
              <a:t>Kliknite sem a upravte štýl predlohy nadpisov</a:t>
            </a:r>
            <a:endParaRPr kumimoji="0" lang="sk-SK" noProof="0" dirty="0"/>
          </a:p>
        </p:txBody>
      </p:sp>
    </p:spTree>
    <p:extLst>
      <p:ext uri="{BB962C8B-B14F-4D97-AF65-F5344CB8AC3E}">
        <p14:creationId xmlns:p14="http://schemas.microsoft.com/office/powerpoint/2010/main" val="238602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 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sk-SK" noProof="0" smtClean="0"/>
              <a:t>‹#›</a:t>
            </a:fld>
            <a:endParaRPr lang="sk-SK" noProof="0"/>
          </a:p>
        </p:txBody>
      </p:sp>
      <p:sp>
        <p:nvSpPr>
          <p:cNvPr id="3" name="Zástupný symbol obsahu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 eaLnBrk="1" latinLnBrk="0" hangingPunct="1"/>
            <a:r>
              <a:rPr lang="sk-SK" noProof="0"/>
              <a:t>Kliknutím upravíte štýly predlohy textu</a:t>
            </a:r>
          </a:p>
          <a:p>
            <a:pPr lvl="1" rtl="0" eaLnBrk="1" latinLnBrk="0" hangingPunct="1"/>
            <a:r>
              <a:rPr lang="sk-SK" noProof="0"/>
              <a:t>Druhá úroveň</a:t>
            </a:r>
          </a:p>
          <a:p>
            <a:pPr lvl="2" rtl="0" eaLnBrk="1" latinLnBrk="0" hangingPunct="1"/>
            <a:r>
              <a:rPr lang="sk-SK" noProof="0"/>
              <a:t>Tretia úroveň</a:t>
            </a:r>
          </a:p>
          <a:p>
            <a:pPr lvl="3" rtl="0" eaLnBrk="1" latinLnBrk="0" hangingPunct="1"/>
            <a:r>
              <a:rPr lang="sk-SK" noProof="0"/>
              <a:t>Štvrtá úroveň</a:t>
            </a:r>
          </a:p>
          <a:p>
            <a:pPr lvl="4" rtl="0" eaLnBrk="1" latinLnBrk="0" hangingPunct="1"/>
            <a:r>
              <a:rPr lang="sk-SK" noProof="0"/>
              <a:t>Piata úroveň</a:t>
            </a:r>
            <a:endParaRPr kumimoji="0" lang="sk-SK" noProof="0"/>
          </a:p>
        </p:txBody>
      </p:sp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k-SK" noProof="0"/>
              <a:t>Kliknite sem a upravte štýl predlohy nadpisov</a:t>
            </a:r>
          </a:p>
        </p:txBody>
      </p:sp>
    </p:spTree>
    <p:extLst>
      <p:ext uri="{BB962C8B-B14F-4D97-AF65-F5344CB8AC3E}">
        <p14:creationId xmlns:p14="http://schemas.microsoft.com/office/powerpoint/2010/main" val="92015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 rtlCol="0"/>
          <a:lstStyle/>
          <a:p>
            <a:pPr rtl="0"/>
            <a:fld id="{401CF334-2D5C-4859-84A6-CA7E6E43FAEB}" type="slidenum">
              <a:rPr lang="sk-SK" noProof="0" smtClean="0"/>
              <a:t>‹#›</a:t>
            </a:fld>
            <a:endParaRPr lang="sk-SK" noProof="0"/>
          </a:p>
        </p:txBody>
      </p:sp>
      <p:sp>
        <p:nvSpPr>
          <p:cNvPr id="8" name="Podnadpis 8"/>
          <p:cNvSpPr>
            <a:spLocks noGrp="1"/>
          </p:cNvSpPr>
          <p:nvPr>
            <p:ph type="subTitle" idx="1" hasCustomPrompt="1"/>
          </p:nvPr>
        </p:nvSpPr>
        <p:spPr>
          <a:xfrm>
            <a:off x="562707" y="2320335"/>
            <a:ext cx="8534400" cy="1752600"/>
          </a:xfrm>
        </p:spPr>
        <p:txBody>
          <a:bodyPr rtlCol="0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rtl="0"/>
            <a:r>
              <a:rPr lang="sk-SK" noProof="0"/>
              <a:t>Kliknite sem a upravte štýl predlohy podnadpisov</a:t>
            </a:r>
          </a:p>
        </p:txBody>
      </p:sp>
      <p:sp>
        <p:nvSpPr>
          <p:cNvPr id="7" name="Nadpis 7"/>
          <p:cNvSpPr>
            <a:spLocks noGrp="1"/>
          </p:cNvSpPr>
          <p:nvPr>
            <p:ph type="ctrTitle" hasCustomPrompt="1"/>
          </p:nvPr>
        </p:nvSpPr>
        <p:spPr>
          <a:xfrm>
            <a:off x="562707" y="288339"/>
            <a:ext cx="10972800" cy="1828800"/>
          </a:xfrm>
        </p:spPr>
        <p:txBody>
          <a:bodyPr vert="horz" lIns="45720" tIns="0" rIns="45720" bIns="0" rtlCol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 algn="l"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pPr rtl="0"/>
            <a:r>
              <a:rPr lang="sk-SK" noProof="0"/>
              <a:t>Kliknite sem a upravte štýl predlohy nadpisov</a:t>
            </a:r>
            <a:endParaRPr kumimoji="0" lang="sk-SK" noProof="0"/>
          </a:p>
        </p:txBody>
      </p:sp>
    </p:spTree>
    <p:extLst>
      <p:ext uri="{BB962C8B-B14F-4D97-AF65-F5344CB8AC3E}">
        <p14:creationId xmlns:p14="http://schemas.microsoft.com/office/powerpoint/2010/main" val="422633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typy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sk-SK" noProof="0" smtClean="0"/>
              <a:t>‹#›</a:t>
            </a:fld>
            <a:endParaRPr lang="sk-SK" noProof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 hasCustomPrompt="1"/>
          </p:nvPr>
        </p:nvSpPr>
        <p:spPr>
          <a:xfrm>
            <a:off x="6197600" y="1600201"/>
            <a:ext cx="5384800" cy="4525963"/>
          </a:xfrm>
        </p:spPr>
        <p:txBody>
          <a:bodyPr rtlCol="0"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sk-SK" noProof="0"/>
              <a:t>Kliknutím upravíte štýly predlohy textu</a:t>
            </a:r>
          </a:p>
          <a:p>
            <a:pPr lvl="1" rtl="0" eaLnBrk="1" latinLnBrk="0" hangingPunct="1"/>
            <a:r>
              <a:rPr lang="sk-SK" noProof="0"/>
              <a:t>Druhá úroveň</a:t>
            </a:r>
          </a:p>
          <a:p>
            <a:pPr lvl="2" rtl="0" eaLnBrk="1" latinLnBrk="0" hangingPunct="1"/>
            <a:r>
              <a:rPr lang="sk-SK" noProof="0"/>
              <a:t>Tretia úroveň</a:t>
            </a:r>
          </a:p>
          <a:p>
            <a:pPr lvl="3" rtl="0" eaLnBrk="1" latinLnBrk="0" hangingPunct="1"/>
            <a:r>
              <a:rPr lang="sk-SK" noProof="0"/>
              <a:t>Štvrtá úroveň</a:t>
            </a:r>
          </a:p>
          <a:p>
            <a:pPr lvl="4" rtl="0" eaLnBrk="1" latinLnBrk="0" hangingPunct="1"/>
            <a:r>
              <a:rPr lang="sk-SK" noProof="0"/>
              <a:t>Piata úroveň</a:t>
            </a:r>
            <a:endParaRPr kumimoji="0" lang="sk-SK" noProof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 hasCustomPrompt="1"/>
          </p:nvPr>
        </p:nvSpPr>
        <p:spPr>
          <a:xfrm>
            <a:off x="609600" y="1600201"/>
            <a:ext cx="5384800" cy="4525963"/>
          </a:xfrm>
        </p:spPr>
        <p:txBody>
          <a:bodyPr rtlCol="0"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sk-SK" noProof="0"/>
              <a:t>Kliknutím upravíte štýly predlohy textu</a:t>
            </a:r>
          </a:p>
          <a:p>
            <a:pPr lvl="1" rtl="0" eaLnBrk="1" latinLnBrk="0" hangingPunct="1"/>
            <a:r>
              <a:rPr lang="sk-SK" noProof="0"/>
              <a:t>Druhá úroveň</a:t>
            </a:r>
          </a:p>
          <a:p>
            <a:pPr lvl="2" rtl="0" eaLnBrk="1" latinLnBrk="0" hangingPunct="1"/>
            <a:r>
              <a:rPr lang="sk-SK" noProof="0"/>
              <a:t>Tretia úroveň</a:t>
            </a:r>
          </a:p>
          <a:p>
            <a:pPr lvl="3" rtl="0" eaLnBrk="1" latinLnBrk="0" hangingPunct="1"/>
            <a:r>
              <a:rPr lang="sk-SK" noProof="0"/>
              <a:t>Štvrtá úroveň</a:t>
            </a:r>
          </a:p>
          <a:p>
            <a:pPr lvl="4" rtl="0" eaLnBrk="1" latinLnBrk="0" hangingPunct="1"/>
            <a:r>
              <a:rPr lang="sk-SK" noProof="0"/>
              <a:t>Piata úroveň</a:t>
            </a:r>
            <a:endParaRPr kumimoji="0" lang="sk-SK" noProof="0"/>
          </a:p>
        </p:txBody>
      </p:sp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k-SK" noProof="0"/>
              <a:t>Kliknite sem a upravte štýl predlohy nadpisov</a:t>
            </a:r>
          </a:p>
        </p:txBody>
      </p:sp>
    </p:spTree>
    <p:extLst>
      <p:ext uri="{BB962C8B-B14F-4D97-AF65-F5344CB8AC3E}">
        <p14:creationId xmlns:p14="http://schemas.microsoft.com/office/powerpoint/2010/main" val="331838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sk-SK" noProof="0" smtClean="0"/>
              <a:t>‹#›</a:t>
            </a:fld>
            <a:endParaRPr lang="sk-SK" noProof="0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 hasCustomPrompt="1"/>
          </p:nvPr>
        </p:nvSpPr>
        <p:spPr>
          <a:xfrm>
            <a:off x="6193368" y="2362201"/>
            <a:ext cx="5389033" cy="3763963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sk-SK" noProof="0"/>
              <a:t>Kliknutím upravíte štýly predlohy textu</a:t>
            </a:r>
          </a:p>
          <a:p>
            <a:pPr lvl="1" rtl="0" eaLnBrk="1" latinLnBrk="0" hangingPunct="1"/>
            <a:r>
              <a:rPr lang="sk-SK" noProof="0"/>
              <a:t>Druhá úroveň</a:t>
            </a:r>
          </a:p>
          <a:p>
            <a:pPr lvl="2" rtl="0" eaLnBrk="1" latinLnBrk="0" hangingPunct="1"/>
            <a:r>
              <a:rPr lang="sk-SK" noProof="0"/>
              <a:t>Tretia úroveň</a:t>
            </a:r>
          </a:p>
          <a:p>
            <a:pPr lvl="3" rtl="0" eaLnBrk="1" latinLnBrk="0" hangingPunct="1"/>
            <a:r>
              <a:rPr lang="sk-SK" noProof="0"/>
              <a:t>Štvrtá úroveň</a:t>
            </a:r>
          </a:p>
          <a:p>
            <a:pPr lvl="4" rtl="0" eaLnBrk="1" latinLnBrk="0" hangingPunct="1"/>
            <a:r>
              <a:rPr lang="sk-SK" noProof="0"/>
              <a:t>Piata úroveň</a:t>
            </a:r>
            <a:endParaRPr kumimoji="0"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 hasCustomPrompt="1"/>
          </p:nvPr>
        </p:nvSpPr>
        <p:spPr>
          <a:xfrm>
            <a:off x="6193368" y="1535113"/>
            <a:ext cx="5389033" cy="750887"/>
          </a:xfrm>
        </p:spPr>
        <p:txBody>
          <a:bodyPr rtlCol="0"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sk-SK" noProof="0"/>
              <a:t>Kliknutím upravíte štýly predlohy textu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 hasCustomPrompt="1"/>
          </p:nvPr>
        </p:nvSpPr>
        <p:spPr>
          <a:xfrm>
            <a:off x="609600" y="2362201"/>
            <a:ext cx="5386917" cy="3763963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sk-SK" noProof="0"/>
              <a:t>Kliknutím upravíte štýly predlohy textu</a:t>
            </a:r>
          </a:p>
          <a:p>
            <a:pPr lvl="1" rtl="0" eaLnBrk="1" latinLnBrk="0" hangingPunct="1"/>
            <a:r>
              <a:rPr lang="sk-SK" noProof="0"/>
              <a:t>Druhá úroveň</a:t>
            </a:r>
          </a:p>
          <a:p>
            <a:pPr lvl="2" rtl="0" eaLnBrk="1" latinLnBrk="0" hangingPunct="1"/>
            <a:r>
              <a:rPr lang="sk-SK" noProof="0"/>
              <a:t>Tretia úroveň</a:t>
            </a:r>
          </a:p>
          <a:p>
            <a:pPr lvl="3" rtl="0" eaLnBrk="1" latinLnBrk="0" hangingPunct="1"/>
            <a:r>
              <a:rPr lang="sk-SK" noProof="0"/>
              <a:t>Štvrtá úroveň</a:t>
            </a:r>
          </a:p>
          <a:p>
            <a:pPr lvl="4" rtl="0" eaLnBrk="1" latinLnBrk="0" hangingPunct="1"/>
            <a:r>
              <a:rPr lang="sk-SK" noProof="0"/>
              <a:t>Piata úroveň</a:t>
            </a:r>
            <a:endParaRPr kumimoji="0" lang="sk-SK" noProof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 hasCustomPrompt="1"/>
          </p:nvPr>
        </p:nvSpPr>
        <p:spPr>
          <a:xfrm>
            <a:off x="609600" y="1535113"/>
            <a:ext cx="5386917" cy="750887"/>
          </a:xfrm>
        </p:spPr>
        <p:txBody>
          <a:bodyPr rtlCol="0"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sk-SK" noProof="0"/>
              <a:t>Kliknutím upravíte štýly predlohy textu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09600" y="273050"/>
            <a:ext cx="10972800" cy="1143000"/>
          </a:xfrm>
        </p:spPr>
        <p:txBody>
          <a:bodyPr rtlCol="0" anchor="ctr"/>
          <a:lstStyle>
            <a:lvl1pPr>
              <a:defRPr/>
            </a:lvl1pPr>
          </a:lstStyle>
          <a:p>
            <a:pPr rtl="0"/>
            <a:r>
              <a:rPr lang="sk-SK" noProof="0"/>
              <a:t>Kliknite sem a upravte štýl predlohy nadpisov</a:t>
            </a:r>
          </a:p>
        </p:txBody>
      </p:sp>
    </p:spTree>
    <p:extLst>
      <p:ext uri="{BB962C8B-B14F-4D97-AF65-F5344CB8AC3E}">
        <p14:creationId xmlns:p14="http://schemas.microsoft.com/office/powerpoint/2010/main" val="274184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Iba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sk-SK" noProof="0" smtClean="0"/>
              <a:t>‹#›</a:t>
            </a:fld>
            <a:endParaRPr lang="sk-SK" noProof="0"/>
          </a:p>
        </p:txBody>
      </p:sp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k-SK" noProof="0"/>
              <a:t>Kliknite sem a upravte štýl predlohy nadpisov</a:t>
            </a:r>
          </a:p>
        </p:txBody>
      </p:sp>
    </p:spTree>
    <p:extLst>
      <p:ext uri="{BB962C8B-B14F-4D97-AF65-F5344CB8AC3E}">
        <p14:creationId xmlns:p14="http://schemas.microsoft.com/office/powerpoint/2010/main" val="179320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sk-SK" noProof="0" smtClean="0"/>
              <a:t>‹#›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407776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 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sk-SK" noProof="0" smtClean="0"/>
              <a:t>‹#›</a:t>
            </a:fld>
            <a:endParaRPr lang="sk-SK" noProof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 hasCustomPrompt="1"/>
          </p:nvPr>
        </p:nvSpPr>
        <p:spPr>
          <a:xfrm>
            <a:off x="4766733" y="273051"/>
            <a:ext cx="6815667" cy="5853113"/>
          </a:xfrm>
        </p:spPr>
        <p:txBody>
          <a:bodyPr rtlCol="0"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sk-SK" noProof="0"/>
              <a:t>Kliknutím upravíte štýly predlohy textu</a:t>
            </a:r>
          </a:p>
          <a:p>
            <a:pPr lvl="1" rtl="0" eaLnBrk="1" latinLnBrk="0" hangingPunct="1"/>
            <a:r>
              <a:rPr lang="sk-SK" noProof="0"/>
              <a:t>Druhá úroveň</a:t>
            </a:r>
          </a:p>
          <a:p>
            <a:pPr lvl="2" rtl="0" eaLnBrk="1" latinLnBrk="0" hangingPunct="1"/>
            <a:r>
              <a:rPr lang="sk-SK" noProof="0"/>
              <a:t>Tretia úroveň</a:t>
            </a:r>
          </a:p>
          <a:p>
            <a:pPr lvl="3" rtl="0" eaLnBrk="1" latinLnBrk="0" hangingPunct="1"/>
            <a:r>
              <a:rPr lang="sk-SK" noProof="0"/>
              <a:t>Štvrtá úroveň</a:t>
            </a:r>
          </a:p>
          <a:p>
            <a:pPr lvl="4" rtl="0" eaLnBrk="1" latinLnBrk="0" hangingPunct="1"/>
            <a:r>
              <a:rPr lang="sk-SK" noProof="0"/>
              <a:t>Piata úroveň</a:t>
            </a:r>
            <a:endParaRPr kumimoji="0" lang="sk-SK" noProof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 hasCustomPrompt="1"/>
          </p:nvPr>
        </p:nvSpPr>
        <p:spPr>
          <a:xfrm>
            <a:off x="609601" y="1524001"/>
            <a:ext cx="4011084" cy="4602163"/>
          </a:xfrm>
        </p:spPr>
        <p:txBody>
          <a:bodyPr rtlCol="0"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rtl="0" eaLnBrk="1" latinLnBrk="0" hangingPunct="1"/>
            <a:r>
              <a:rPr lang="sk-SK" noProof="0"/>
              <a:t>Kliknutím upravíte štýly predlohy textu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09601" y="273050"/>
            <a:ext cx="4011084" cy="1162050"/>
          </a:xfrm>
        </p:spPr>
        <p:txBody>
          <a:bodyPr vert="horz" rtlCol="0" anchor="b">
            <a:normAutofit/>
            <a:sp3d prstMaterial="softEdge"/>
          </a:bodyPr>
          <a:lstStyle>
            <a:lvl1pPr algn="l">
              <a:buNone/>
              <a:defRPr sz="2200" b="1">
                <a:ln w="6350"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sk-SK" noProof="0"/>
              <a:t>Kliknite sem a upravte štýl predlohy nadpisov</a:t>
            </a:r>
            <a:endParaRPr kumimoji="0" lang="sk-SK" noProof="0"/>
          </a:p>
        </p:txBody>
      </p:sp>
    </p:spTree>
    <p:extLst>
      <p:ext uri="{BB962C8B-B14F-4D97-AF65-F5344CB8AC3E}">
        <p14:creationId xmlns:p14="http://schemas.microsoft.com/office/powerpoint/2010/main" val="77750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sk-SK" noProof="0" smtClean="0"/>
              <a:t>‹#›</a:t>
            </a:fld>
            <a:endParaRPr lang="sk-SK" noProof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>
              <a:lumMod val="20000"/>
              <a:lumOff val="80000"/>
            </a:schemeClr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 algn="l" rtl="0" eaLnBrk="1" latinLnBrk="0" hangingPunct="1">
              <a:buNone/>
              <a:defRPr sz="3200"/>
            </a:lvl1pPr>
          </a:lstStyle>
          <a:p>
            <a:pPr marL="0" algn="l" rtl="0" eaLnBrk="1" latinLnBrk="0" hangingPunct="1"/>
            <a:r>
              <a:rPr lang="sk-SK" noProof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Kliknutím na ikonu pridáte obrázok</a:t>
            </a:r>
            <a:endParaRPr kumimoji="0" lang="sk-SK" noProof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 hasCustomPrompt="1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rtlCol="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rtl="0" eaLnBrk="1" latinLnBrk="0" hangingPunct="1"/>
            <a:r>
              <a:rPr lang="sk-SK" noProof="0"/>
              <a:t>Kliknutím upravíte štýly predlohy textu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rtlCol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pPr rtl="0"/>
            <a:r>
              <a:rPr lang="sk-SK" noProof="0"/>
              <a:t>Kliknite sem a upravte štýl predlohy nadpisov</a:t>
            </a:r>
            <a:endParaRPr kumimoji="0" lang="sk-SK" noProof="0"/>
          </a:p>
        </p:txBody>
      </p:sp>
    </p:spTree>
    <p:extLst>
      <p:ext uri="{BB962C8B-B14F-4D97-AF65-F5344CB8AC3E}">
        <p14:creationId xmlns:p14="http://schemas.microsoft.com/office/powerpoint/2010/main" val="314466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sk-SK" noProof="0" smtClean="0"/>
              <a:t>‹#›</a:t>
            </a:fld>
            <a:endParaRPr lang="sk-SK" noProof="0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 eaLnBrk="1" latinLnBrk="0" hangingPunct="1"/>
            <a:r>
              <a:rPr lang="sk-SK" noProof="0"/>
              <a:t>Kliknutím upravíte štýly predlohy textu</a:t>
            </a:r>
          </a:p>
          <a:p>
            <a:pPr lvl="1" rtl="0" eaLnBrk="1" latinLnBrk="0" hangingPunct="1"/>
            <a:r>
              <a:rPr lang="sk-SK" noProof="0"/>
              <a:t>Druhá úroveň</a:t>
            </a:r>
          </a:p>
          <a:p>
            <a:pPr lvl="2" rtl="0" eaLnBrk="1" latinLnBrk="0" hangingPunct="1"/>
            <a:r>
              <a:rPr lang="sk-SK" noProof="0"/>
              <a:t>Tretia úroveň</a:t>
            </a:r>
          </a:p>
          <a:p>
            <a:pPr lvl="3" rtl="0" eaLnBrk="1" latinLnBrk="0" hangingPunct="1"/>
            <a:r>
              <a:rPr lang="sk-SK" noProof="0"/>
              <a:t>Štvrtá úroveň</a:t>
            </a:r>
          </a:p>
          <a:p>
            <a:pPr lvl="4" rtl="0" eaLnBrk="1" latinLnBrk="0" hangingPunct="1"/>
            <a:r>
              <a:rPr lang="sk-SK" noProof="0"/>
              <a:t>Piata úroveň</a:t>
            </a:r>
            <a:endParaRPr kumimoji="0" lang="sk-SK" noProof="0"/>
          </a:p>
        </p:txBody>
      </p:sp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k-SK" noProof="0"/>
              <a:t>Kliknite sem a upravte štýl predlohy nadpisov</a:t>
            </a:r>
            <a:endParaRPr kumimoji="0" lang="sk-SK" noProof="0"/>
          </a:p>
        </p:txBody>
      </p:sp>
    </p:spTree>
    <p:extLst>
      <p:ext uri="{BB962C8B-B14F-4D97-AF65-F5344CB8AC3E}">
        <p14:creationId xmlns:p14="http://schemas.microsoft.com/office/powerpoint/2010/main" val="220336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sk-SK" noProof="0" smtClean="0"/>
              <a:t>‹#›</a:t>
            </a:fld>
            <a:endParaRPr lang="sk-SK" noProof="0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274639"/>
            <a:ext cx="8026400" cy="5851525"/>
          </a:xfrm>
        </p:spPr>
        <p:txBody>
          <a:bodyPr vert="eaVert" rtlCol="0"/>
          <a:lstStyle/>
          <a:p>
            <a:pPr lvl="0" rtl="0" eaLnBrk="1" latinLnBrk="0" hangingPunct="1"/>
            <a:r>
              <a:rPr lang="sk-SK" noProof="0"/>
              <a:t>Kliknutím upravíte štýly predlohy textu</a:t>
            </a:r>
          </a:p>
          <a:p>
            <a:pPr lvl="1" rtl="0" eaLnBrk="1" latinLnBrk="0" hangingPunct="1"/>
            <a:r>
              <a:rPr lang="sk-SK" noProof="0"/>
              <a:t>Druhá úroveň</a:t>
            </a:r>
          </a:p>
          <a:p>
            <a:pPr lvl="2" rtl="0" eaLnBrk="1" latinLnBrk="0" hangingPunct="1"/>
            <a:r>
              <a:rPr lang="sk-SK" noProof="0"/>
              <a:t>Tretia úroveň</a:t>
            </a:r>
          </a:p>
          <a:p>
            <a:pPr lvl="3" rtl="0" eaLnBrk="1" latinLnBrk="0" hangingPunct="1"/>
            <a:r>
              <a:rPr lang="sk-SK" noProof="0"/>
              <a:t>Štvrtá úroveň</a:t>
            </a:r>
          </a:p>
          <a:p>
            <a:pPr lvl="4" rtl="0" eaLnBrk="1" latinLnBrk="0" hangingPunct="1"/>
            <a:r>
              <a:rPr lang="sk-SK" noProof="0"/>
              <a:t>Piata úroveň</a:t>
            </a:r>
            <a:endParaRPr kumimoji="0" lang="sk-SK" noProof="0"/>
          </a:p>
        </p:txBody>
      </p:sp>
      <p:sp>
        <p:nvSpPr>
          <p:cNvPr id="2" name="Zvislý nadpis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274639"/>
            <a:ext cx="2743200" cy="5851525"/>
          </a:xfrm>
        </p:spPr>
        <p:txBody>
          <a:bodyPr vert="eaVert" rtlCol="0"/>
          <a:lstStyle/>
          <a:p>
            <a:pPr rtl="0"/>
            <a:r>
              <a:rPr lang="sk-SK" noProof="0"/>
              <a:t>Kliknite sem a upravte štýl predlohy nadpisov</a:t>
            </a:r>
          </a:p>
        </p:txBody>
      </p:sp>
    </p:spTree>
    <p:extLst>
      <p:ext uri="{BB962C8B-B14F-4D97-AF65-F5344CB8AC3E}">
        <p14:creationId xmlns:p14="http://schemas.microsoft.com/office/powerpoint/2010/main" val="64351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6ABD5B-FA3A-E502-6C6B-3663B1932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A53B49F5-BC48-BA93-E390-EBDAE99E5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  <a:endParaRPr lang="sk-SK" noProof="0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AC1A67F3-FF44-F3AF-2DD7-78FE0688A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  <a:endParaRPr lang="sk-SK" noProof="0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02474B8E-10A6-E146-3414-083784D13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414924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A8DF44-035D-7648-E620-8E4302AD1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C451BCEF-7BC4-63E1-1004-1DDA76EE1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  <a:endParaRPr lang="sk-SK" noProof="0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E23C911-CDB8-DAC1-40B0-7F5D675C7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  <a:endParaRPr lang="sk-SK" noProof="0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6BD9D6DE-C6A0-2424-0A54-73A72EBE7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‹#›</a:t>
            </a:fld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13070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pattFill prst="pct5">
          <a:fgClr>
            <a:schemeClr val="tx1"/>
          </a:fgClr>
          <a:bgClr>
            <a:schemeClr val="tx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dátumu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rtlCol="0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rtl="0"/>
            <a:r>
              <a:rPr lang="sk-SK" noProof="0"/>
              <a:t>8.9. 2026</a:t>
            </a:r>
            <a:endParaRPr lang="sk-SK" noProof="0" dirty="0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rtlCol="0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rtl="0"/>
            <a:r>
              <a:rPr lang="sk-SK" noProof="0"/>
              <a:t>Pracovný návrh strategickej časti KRSS BSK na obdobie rokov 2027 - 2034_MF</a:t>
            </a:r>
            <a:endParaRPr lang="sk-SK" noProof="0" dirty="0"/>
          </a:p>
        </p:txBody>
      </p:sp>
      <p:sp>
        <p:nvSpPr>
          <p:cNvPr id="23" name="Zástupný symbol čísla snímky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rtlCol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rtl="0"/>
            <a:fld id="{401CF334-2D5C-4859-84A6-CA7E6E43FAEB}" type="slidenum">
              <a:rPr lang="sk-SK" noProof="0" smtClean="0"/>
              <a:t>‹#›</a:t>
            </a:fld>
            <a:endParaRPr lang="sk-SK" noProof="0" dirty="0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/>
            <a:r>
              <a:rPr lang="sk-SK" noProof="0" dirty="0"/>
              <a:t>Kliknutím upravíte štýly predlohy textu</a:t>
            </a:r>
          </a:p>
          <a:p>
            <a:pPr lvl="1" rtl="0"/>
            <a:r>
              <a:rPr lang="sk-SK" noProof="0" dirty="0"/>
              <a:t>Druhá úroveň</a:t>
            </a:r>
          </a:p>
          <a:p>
            <a:pPr lvl="2" rtl="0"/>
            <a:r>
              <a:rPr lang="sk-SK" noProof="0" dirty="0"/>
              <a:t>Tretia úroveň</a:t>
            </a:r>
          </a:p>
          <a:p>
            <a:pPr lvl="3" rtl="0"/>
            <a:r>
              <a:rPr lang="sk-SK" noProof="0" dirty="0"/>
              <a:t>Štvrtá úroveň</a:t>
            </a:r>
          </a:p>
          <a:p>
            <a:pPr lvl="4" rtl="0"/>
            <a:r>
              <a:rPr lang="sk-SK" noProof="0" dirty="0"/>
              <a:t>Piata úroveň</a:t>
            </a:r>
          </a:p>
        </p:txBody>
      </p:sp>
      <p:sp>
        <p:nvSpPr>
          <p:cNvPr id="22" name="Zástupný symbol nadpisu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rtl="0"/>
            <a:r>
              <a:rPr lang="sk-SK" noProof="0" dirty="0"/>
              <a:t>Kliknite sem a upravte štýl predlohy nadpisov</a:t>
            </a:r>
          </a:p>
        </p:txBody>
      </p:sp>
    </p:spTree>
    <p:extLst>
      <p:ext uri="{BB962C8B-B14F-4D97-AF65-F5344CB8AC3E}">
        <p14:creationId xmlns:p14="http://schemas.microsoft.com/office/powerpoint/2010/main" val="11656212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solidFill>
            <a:schemeClr val="accent2"/>
          </a:soli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bg2"/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bg2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bg2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bg2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bg2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bg2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bg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bg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bg2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16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2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62707" y="4445668"/>
            <a:ext cx="8534400" cy="1792706"/>
          </a:xfrm>
        </p:spPr>
        <p:txBody>
          <a:bodyPr rtlCol="0">
            <a:normAutofit/>
          </a:bodyPr>
          <a:lstStyle/>
          <a:p>
            <a:pPr rtl="0">
              <a:buNone/>
            </a:pPr>
            <a:r>
              <a:rPr lang="sk-SK" dirty="0">
                <a:solidFill>
                  <a:schemeClr val="bg1"/>
                </a:solidFill>
              </a:rPr>
              <a:t>Stretnutie PSK v rámci prípravy Koncepcie rozvoja sociálnych služieb v BSK na roky 2027 – 2034 s výhľadom do roku 2040, 8. september 2026, </a:t>
            </a: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9600" y="1527409"/>
            <a:ext cx="10972800" cy="2177716"/>
          </a:xfrm>
        </p:spPr>
        <p:txBody>
          <a:bodyPr rtlCol="0">
            <a:normAutofit/>
          </a:bodyPr>
          <a:lstStyle/>
          <a:p>
            <a:pPr rtl="0"/>
            <a:r>
              <a:rPr lang="sk-SK" dirty="0">
                <a:solidFill>
                  <a:schemeClr val="bg1"/>
                </a:solidFill>
              </a:rPr>
              <a:t>Pracovné stretnutie PSK k návrhu strategickej časti KRSS</a:t>
            </a: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3B20FBC7-431D-6C95-BA32-3267C2116E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390" y="0"/>
            <a:ext cx="2243103" cy="108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64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BF64E2DB-6CB8-8D49-AB70-EA983B37F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sz="4800" dirty="0">
                <a:solidFill>
                  <a:schemeClr val="bg1"/>
                </a:solidFill>
              </a:rPr>
              <a:t>Východiskové analytické podklady</a:t>
            </a:r>
          </a:p>
          <a:p>
            <a:r>
              <a:rPr lang="sk-SK" sz="4800" dirty="0">
                <a:solidFill>
                  <a:schemeClr val="bg1"/>
                </a:solidFill>
              </a:rPr>
              <a:t>Na aké výzvy koncepcia reaguje ?</a:t>
            </a:r>
          </a:p>
          <a:p>
            <a:r>
              <a:rPr lang="sk-SK" sz="4800" dirty="0">
                <a:solidFill>
                  <a:schemeClr val="bg1"/>
                </a:solidFill>
              </a:rPr>
              <a:t>Zásadná zmena v strategickom prístupe</a:t>
            </a:r>
          </a:p>
          <a:p>
            <a:r>
              <a:rPr lang="sk-SK" sz="4800" dirty="0">
                <a:solidFill>
                  <a:schemeClr val="bg1"/>
                </a:solidFill>
              </a:rPr>
              <a:t>Prierezové princípy </a:t>
            </a:r>
          </a:p>
          <a:p>
            <a:r>
              <a:rPr lang="sk-SK" sz="4800" dirty="0">
                <a:solidFill>
                  <a:schemeClr val="bg1"/>
                </a:solidFill>
              </a:rPr>
              <a:t>Vízia, priority, SC, ŠC </a:t>
            </a:r>
          </a:p>
          <a:p>
            <a:r>
              <a:rPr lang="sk-SK" sz="4800" dirty="0">
                <a:solidFill>
                  <a:schemeClr val="bg1"/>
                </a:solidFill>
              </a:rPr>
              <a:t>Diskusia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754935BB-C575-DD9F-5BFF-D6C2D11F6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bg1"/>
                </a:solidFill>
              </a:rPr>
              <a:t>Program stretnutia</a:t>
            </a:r>
          </a:p>
        </p:txBody>
      </p:sp>
      <p:pic>
        <p:nvPicPr>
          <p:cNvPr id="6" name="Obrázok 5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0EDF4769-B5BD-3480-9393-2BA4D4EEFD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390" y="0"/>
            <a:ext cx="2243103" cy="1082842"/>
          </a:xfrm>
          <a:prstGeom prst="rect">
            <a:avLst/>
          </a:prstGeom>
        </p:spPr>
      </p:pic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DB7650F5-4DE7-2510-F36A-E85ED8C17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EED561A2-CEB7-9364-0D7F-5B1D0899A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5A7C51D6-A29E-3FBC-F99C-15F4E9B73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2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168991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D3FAD432-0A9C-914D-314E-D58A2B6D8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2FB08CE7-36BF-9373-CF75-D775A546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3222C01B-0D6D-507C-B581-E62686F8C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3</a:t>
            </a:fld>
            <a:endParaRPr lang="sk-SK" noProof="0"/>
          </a:p>
        </p:txBody>
      </p:sp>
      <p:graphicFrame>
        <p:nvGraphicFramePr>
          <p:cNvPr id="3" name="Zástupný objekt pre obsah 2">
            <a:extLst>
              <a:ext uri="{FF2B5EF4-FFF2-40B4-BE49-F238E27FC236}">
                <a16:creationId xmlns:a16="http://schemas.microsoft.com/office/drawing/2014/main" id="{231FB913-A3E2-3427-6645-A8B651ED51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7187849"/>
              </p:ext>
            </p:extLst>
          </p:nvPr>
        </p:nvGraphicFramePr>
        <p:xfrm>
          <a:off x="609600" y="1600200"/>
          <a:ext cx="109728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Nadpis 3">
            <a:extLst>
              <a:ext uri="{FF2B5EF4-FFF2-40B4-BE49-F238E27FC236}">
                <a16:creationId xmlns:a16="http://schemas.microsoft.com/office/drawing/2014/main" id="{2D3E92B4-657F-9272-D7EC-EE224C1A7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Od analytickej časti k strategickej časti</a:t>
            </a:r>
          </a:p>
        </p:txBody>
      </p:sp>
      <p:pic>
        <p:nvPicPr>
          <p:cNvPr id="6" name="Obrázok 5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2B64F3F5-CEF8-4A31-4C84-7FB23AF2732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036" y="0"/>
            <a:ext cx="1882077" cy="90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9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FA0A119-1196-BE31-2208-F1AC1FC4D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sah 1">
            <a:extLst>
              <a:ext uri="{FF2B5EF4-FFF2-40B4-BE49-F238E27FC236}">
                <a16:creationId xmlns:a16="http://schemas.microsoft.com/office/drawing/2014/main" id="{E4E0B57C-ABA7-070E-3F19-FB70EE22D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>
                <a:solidFill>
                  <a:schemeClr val="bg1"/>
                </a:solidFill>
              </a:rPr>
              <a:t>Existujúca Koncepcia rozvoja SS BSK a vyhodnotenie jej realizácie</a:t>
            </a:r>
          </a:p>
          <a:p>
            <a:r>
              <a:rPr lang="sk-SK" dirty="0">
                <a:solidFill>
                  <a:schemeClr val="bg1"/>
                </a:solidFill>
              </a:rPr>
              <a:t>Demografická a </a:t>
            </a:r>
            <a:r>
              <a:rPr lang="sk-SK" dirty="0" err="1">
                <a:solidFill>
                  <a:schemeClr val="bg1"/>
                </a:solidFill>
              </a:rPr>
              <a:t>socio</a:t>
            </a:r>
            <a:r>
              <a:rPr lang="sk-SK" dirty="0">
                <a:solidFill>
                  <a:schemeClr val="bg1"/>
                </a:solidFill>
              </a:rPr>
              <a:t>-demografická analýza</a:t>
            </a:r>
          </a:p>
          <a:p>
            <a:r>
              <a:rPr lang="sk-SK" dirty="0">
                <a:solidFill>
                  <a:schemeClr val="bg1"/>
                </a:solidFill>
              </a:rPr>
              <a:t>Údaje zo štatistík  sociálnej ochrany a sociálnych služieb</a:t>
            </a:r>
          </a:p>
          <a:p>
            <a:r>
              <a:rPr lang="sk-SK" dirty="0">
                <a:solidFill>
                  <a:schemeClr val="bg1"/>
                </a:solidFill>
              </a:rPr>
              <a:t>SWOT analýza</a:t>
            </a:r>
          </a:p>
          <a:p>
            <a:r>
              <a:rPr lang="sk-SK" dirty="0">
                <a:solidFill>
                  <a:schemeClr val="bg1"/>
                </a:solidFill>
              </a:rPr>
              <a:t>Výsledky dotazníkového prieskumu</a:t>
            </a:r>
          </a:p>
          <a:p>
            <a:r>
              <a:rPr lang="sk-SK" dirty="0">
                <a:solidFill>
                  <a:schemeClr val="bg1"/>
                </a:solidFill>
              </a:rPr>
              <a:t>Výsledky prieskumu zameraného na chudobu a sociálne vylúčenie</a:t>
            </a:r>
          </a:p>
          <a:p>
            <a:r>
              <a:rPr lang="sk-SK" dirty="0">
                <a:solidFill>
                  <a:schemeClr val="bg1"/>
                </a:solidFill>
              </a:rPr>
              <a:t>Ďalšie dostupné odborné a štatistické zdroje</a:t>
            </a:r>
          </a:p>
          <a:p>
            <a:pPr marL="137160" indent="0">
              <a:buNone/>
            </a:pPr>
            <a:r>
              <a:rPr lang="sk-SK" b="1" dirty="0">
                <a:solidFill>
                  <a:schemeClr val="bg1"/>
                </a:solidFill>
              </a:rPr>
              <a:t>Všetky uvedené zdroje  vytvárali spoločnú dôkazovú základňu pre návrh strategického smerovania</a:t>
            </a:r>
          </a:p>
          <a:p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5496721F-A627-F736-A4C5-1412B673E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bg1"/>
                </a:solidFill>
              </a:rPr>
              <a:t>Východiskové analytické podklady</a:t>
            </a: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4914231C-1ADB-0EA2-0BAF-D281A72809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390" y="0"/>
            <a:ext cx="2243103" cy="1082842"/>
          </a:xfrm>
          <a:prstGeom prst="rect">
            <a:avLst/>
          </a:prstGeom>
        </p:spPr>
      </p:pic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DD1CCD35-7B2F-790D-2545-8088AD66E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6CA5BBE-2D7D-AE40-AD2B-C24E00AE7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4973FBA2-6283-9CB4-982F-09701B786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4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97650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sah 1">
            <a:extLst>
              <a:ext uri="{FF2B5EF4-FFF2-40B4-BE49-F238E27FC236}">
                <a16:creationId xmlns:a16="http://schemas.microsoft.com/office/drawing/2014/main" id="{B630D1B2-D9FE-8034-1F2A-C50EDC003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solidFill>
                  <a:schemeClr val="bg1"/>
                </a:solidFill>
              </a:rPr>
              <a:t>Demografická zmena a rastúca potreba dlhodobej starostlivosti – </a:t>
            </a:r>
            <a:r>
              <a:rPr lang="sk-SK" b="1" dirty="0">
                <a:solidFill>
                  <a:schemeClr val="bg1"/>
                </a:solidFill>
              </a:rPr>
              <a:t>rastúci počet osôb s  vysokou mierou odkázanosti a osoby v seniorskom veku</a:t>
            </a:r>
          </a:p>
          <a:p>
            <a:r>
              <a:rPr lang="sk-SK" dirty="0">
                <a:solidFill>
                  <a:schemeClr val="bg1"/>
                </a:solidFill>
              </a:rPr>
              <a:t>Prechod od inštitucionálnych ku komunitným formám podpory –sú to formy pomoci, ktoré umožňujú odkázanej osobe čo najdlhšie žiť vo svojom prirodzenom prostredí -  </a:t>
            </a:r>
            <a:r>
              <a:rPr lang="sk-SK" b="1" dirty="0">
                <a:solidFill>
                  <a:schemeClr val="bg1"/>
                </a:solidFill>
              </a:rPr>
              <a:t>nedostatočná sieť terénnych, ambulantných sociálnych služieb, absencia systému komunitných podporných služieb </a:t>
            </a:r>
            <a:r>
              <a:rPr lang="sk-SK" dirty="0">
                <a:solidFill>
                  <a:schemeClr val="bg1"/>
                </a:solidFill>
              </a:rPr>
              <a:t>(odľahčovacia služba, PSB, SP,...)</a:t>
            </a:r>
            <a:endParaRPr lang="sk-SK" b="1" dirty="0">
              <a:solidFill>
                <a:schemeClr val="bg1"/>
              </a:solidFill>
            </a:endParaRPr>
          </a:p>
          <a:p>
            <a:r>
              <a:rPr lang="sk-SK" dirty="0">
                <a:solidFill>
                  <a:schemeClr val="bg1"/>
                </a:solidFill>
              </a:rPr>
              <a:t>Podpora samostatného života rodín a neformálnych opatrovateľov – </a:t>
            </a:r>
            <a:r>
              <a:rPr lang="sk-SK" b="1" dirty="0">
                <a:solidFill>
                  <a:schemeClr val="bg1"/>
                </a:solidFill>
              </a:rPr>
              <a:t>nedostatočná podpora rodín a neformálnych opatrovateľov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1078C37F-0A6B-FD0D-BAA7-ACCC35C98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bg1"/>
                </a:solidFill>
              </a:rPr>
              <a:t>Na aké výzvy musí koncepcia reagovať ?</a:t>
            </a: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F744D6EA-0084-444D-7D5E-8BDC3DE670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4541" y="0"/>
            <a:ext cx="2087459" cy="1007706"/>
          </a:xfrm>
          <a:prstGeom prst="rect">
            <a:avLst/>
          </a:prstGeom>
        </p:spPr>
      </p:pic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62452C5-52F7-1075-78E8-C54FA6813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AC38C7B6-F276-0A8A-31CF-D4CAC8C15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E2DAB52D-28DC-788D-CB54-FACF9E02A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5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343725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AD135D6-2E8F-0E28-74D2-3DAB5C075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sah 1">
            <a:extLst>
              <a:ext uri="{FF2B5EF4-FFF2-40B4-BE49-F238E27FC236}">
                <a16:creationId xmlns:a16="http://schemas.microsoft.com/office/drawing/2014/main" id="{061F552A-AF3C-98CE-93EB-5914984CD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solidFill>
                  <a:schemeClr val="bg1"/>
                </a:solidFill>
              </a:rPr>
              <a:t>Dostupnosť, kontinuita a koordinácia sociálnej a zdravotnej starostlivosti – </a:t>
            </a:r>
            <a:r>
              <a:rPr lang="sk-SK" b="1" dirty="0">
                <a:solidFill>
                  <a:schemeClr val="bg1"/>
                </a:solidFill>
              </a:rPr>
              <a:t>nedostatočné prepojenie sociálnej a zdravotnej starostlivosti</a:t>
            </a:r>
          </a:p>
          <a:p>
            <a:r>
              <a:rPr lang="sk-SK" dirty="0">
                <a:solidFill>
                  <a:schemeClr val="bg1"/>
                </a:solidFill>
              </a:rPr>
              <a:t>Personálna stabilita, kvalita a odborný rozvoj – </a:t>
            </a:r>
            <a:r>
              <a:rPr lang="sk-SK" b="1" dirty="0">
                <a:solidFill>
                  <a:schemeClr val="bg1"/>
                </a:solidFill>
              </a:rPr>
              <a:t>nedostatok personálu a jeho pripravenosť</a:t>
            </a:r>
          </a:p>
          <a:p>
            <a:r>
              <a:rPr lang="sk-SK" dirty="0">
                <a:solidFill>
                  <a:schemeClr val="bg1"/>
                </a:solidFill>
              </a:rPr>
              <a:t>Efektívne riadenie, financovanie a využívanie dát– </a:t>
            </a:r>
            <a:r>
              <a:rPr lang="sk-SK" b="1" dirty="0">
                <a:solidFill>
                  <a:schemeClr val="bg1"/>
                </a:solidFill>
              </a:rPr>
              <a:t>neaktuálne a neprepojené údaje pre plánovanie, chýbajúca koordinácia a spolupráca</a:t>
            </a:r>
          </a:p>
          <a:p>
            <a:r>
              <a:rPr lang="sk-SK" dirty="0">
                <a:solidFill>
                  <a:schemeClr val="bg1"/>
                </a:solidFill>
              </a:rPr>
              <a:t>Informovanosť, participácia a odstraňovanie bariér  </a:t>
            </a:r>
            <a:endParaRPr lang="sk-SK" b="1" dirty="0">
              <a:solidFill>
                <a:schemeClr val="bg1"/>
              </a:solidFill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BC05D08A-61BD-5993-0F9A-949E51418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bg1"/>
                </a:solidFill>
              </a:rPr>
              <a:t>Na aké výzvy musí koncepcia reagovať ?</a:t>
            </a: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B043B5C9-D8D0-FBC4-12FB-09102FF35E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390" y="0"/>
            <a:ext cx="2243103" cy="1082842"/>
          </a:xfrm>
          <a:prstGeom prst="rect">
            <a:avLst/>
          </a:prstGeom>
        </p:spPr>
      </p:pic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E6AA0789-570B-DF3A-0E98-285191D71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BC5F4885-885C-0C3D-CD31-C561F5C84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62125868-B37E-8B72-6522-8767D2866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6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77911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13AD06F-F7CF-8748-6D00-4B0CDA82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A7647AE1-6E78-66A7-034A-AA7A7EC24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4E3DB982-D63C-34C5-344E-D3CB2B9D5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BE5161EB-5DBF-2AC5-824C-BB2F510E1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7</a:t>
            </a:fld>
            <a:endParaRPr lang="sk-SK" noProof="0"/>
          </a:p>
        </p:txBody>
      </p:sp>
      <p:graphicFrame>
        <p:nvGraphicFramePr>
          <p:cNvPr id="14" name="Zástupný objekt pre obsah 13">
            <a:extLst>
              <a:ext uri="{FF2B5EF4-FFF2-40B4-BE49-F238E27FC236}">
                <a16:creationId xmlns:a16="http://schemas.microsoft.com/office/drawing/2014/main" id="{9410035F-6732-ACD6-AF21-39E2705727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1024586"/>
              </p:ext>
            </p:extLst>
          </p:nvPr>
        </p:nvGraphicFramePr>
        <p:xfrm>
          <a:off x="609600" y="1600200"/>
          <a:ext cx="109728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Nadpis 2">
            <a:extLst>
              <a:ext uri="{FF2B5EF4-FFF2-40B4-BE49-F238E27FC236}">
                <a16:creationId xmlns:a16="http://schemas.microsoft.com/office/drawing/2014/main" id="{99DBB18E-D653-BDF7-49EF-B64D3C39F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bg1"/>
                </a:solidFill>
              </a:rPr>
              <a:t>Zásadná zmena v strategickom prístupe</a:t>
            </a: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8EF83E37-5A63-D73E-E229-7517220A33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0951" y="0"/>
            <a:ext cx="1932832" cy="93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47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CDAE9DA-9264-5710-890A-0BB7BEB22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sah 1">
            <a:extLst>
              <a:ext uri="{FF2B5EF4-FFF2-40B4-BE49-F238E27FC236}">
                <a16:creationId xmlns:a16="http://schemas.microsoft.com/office/drawing/2014/main" id="{E5FA0097-9B36-062F-39C9-8BABE8A62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solidFill>
                  <a:schemeClr val="bg1"/>
                </a:solidFill>
              </a:rPr>
              <a:t>Potreby obyvateľov sa </a:t>
            </a:r>
            <a:r>
              <a:rPr lang="sk-SK" b="1" dirty="0">
                <a:solidFill>
                  <a:schemeClr val="bg1"/>
                </a:solidFill>
              </a:rPr>
              <a:t>navzájom prelínajú </a:t>
            </a:r>
            <a:r>
              <a:rPr lang="sk-SK" dirty="0">
                <a:solidFill>
                  <a:schemeClr val="bg1"/>
                </a:solidFill>
              </a:rPr>
              <a:t>a nemožno ich riešiť izolovane podľa cieľovej skupiny</a:t>
            </a:r>
          </a:p>
          <a:p>
            <a:r>
              <a:rPr lang="sk-SK" dirty="0">
                <a:solidFill>
                  <a:schemeClr val="bg1"/>
                </a:solidFill>
              </a:rPr>
              <a:t>Mnohé problémy sú </a:t>
            </a:r>
            <a:r>
              <a:rPr lang="sk-SK" b="1" dirty="0">
                <a:solidFill>
                  <a:schemeClr val="bg1"/>
                </a:solidFill>
              </a:rPr>
              <a:t>spoločné pre viac skupín obyvateľov</a:t>
            </a:r>
          </a:p>
          <a:p>
            <a:r>
              <a:rPr lang="sk-SK" dirty="0">
                <a:solidFill>
                  <a:schemeClr val="bg1"/>
                </a:solidFill>
              </a:rPr>
              <a:t>Predchádza sa duplicite opatrení</a:t>
            </a:r>
          </a:p>
          <a:p>
            <a:r>
              <a:rPr lang="sk-SK" dirty="0">
                <a:solidFill>
                  <a:schemeClr val="bg1"/>
                </a:solidFill>
              </a:rPr>
              <a:t>Témy umožňujú lepšie zachytiť </a:t>
            </a:r>
            <a:r>
              <a:rPr lang="sk-SK" b="1" dirty="0">
                <a:solidFill>
                  <a:schemeClr val="bg1"/>
                </a:solidFill>
              </a:rPr>
              <a:t>systémové a prierezové problémy</a:t>
            </a:r>
          </a:p>
          <a:p>
            <a:r>
              <a:rPr lang="sk-SK" dirty="0">
                <a:solidFill>
                  <a:schemeClr val="bg1"/>
                </a:solidFill>
              </a:rPr>
              <a:t>Podporuje sa prepájanie sociálnych, zdravotných, bytových, komunitných a ďalších nástrojov pomoci</a:t>
            </a:r>
          </a:p>
          <a:p>
            <a:r>
              <a:rPr lang="sk-SK" dirty="0">
                <a:solidFill>
                  <a:schemeClr val="bg1"/>
                </a:solidFill>
              </a:rPr>
              <a:t>Umožňuje to lepšie sledovať </a:t>
            </a:r>
            <a:r>
              <a:rPr lang="sk-SK" b="1" dirty="0">
                <a:solidFill>
                  <a:schemeClr val="bg1"/>
                </a:solidFill>
              </a:rPr>
              <a:t>celkovú dostupnosť a fungovanie systému sociálnych služieb</a:t>
            </a:r>
          </a:p>
          <a:p>
            <a:pPr marL="137160" indent="0">
              <a:buNone/>
            </a:pPr>
            <a:endParaRPr lang="sk-SK" b="1" dirty="0">
              <a:solidFill>
                <a:schemeClr val="bg1"/>
              </a:solidFill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0D6D0643-BBF2-31E3-E747-5C4A97E8D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>
                <a:solidFill>
                  <a:schemeClr val="bg1"/>
                </a:solidFill>
              </a:rPr>
              <a:t>Prečo prechádzame od cieľových skupín k témam?</a:t>
            </a: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F4698C2A-69EA-68B1-EAAC-1C9808D63C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8495" y="0"/>
            <a:ext cx="1913505" cy="923731"/>
          </a:xfrm>
          <a:prstGeom prst="rect">
            <a:avLst/>
          </a:prstGeom>
        </p:spPr>
      </p:pic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E6DEDE3F-59AA-028F-5D6D-665A899FE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4F4638CC-B231-28F8-049C-BF1810FC8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F98D9C11-5B41-DBFB-38D2-F1322D406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8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60573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006195C-AE30-C905-DFD9-E7DB138A1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5231D0D7-92F1-FAB9-B3C1-E22DC1CFE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9CC6013E-95E8-C3A8-AC6E-AAE2378A7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B20DD6E8-2CD9-C8C9-42F7-A74E657B2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9</a:t>
            </a:fld>
            <a:endParaRPr lang="sk-SK" noProof="0"/>
          </a:p>
        </p:txBody>
      </p:sp>
      <p:pic>
        <p:nvPicPr>
          <p:cNvPr id="12" name="Zástupný objekt pre obsah 11" descr="Prehľadávanie obsahu dieťaťa v koie">
            <a:extLst>
              <a:ext uri="{FF2B5EF4-FFF2-40B4-BE49-F238E27FC236}">
                <a16:creationId xmlns:a16="http://schemas.microsoft.com/office/drawing/2014/main" id="{CF2A23A4-4173-D521-748E-7B3CFC59F99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619640" y="1357480"/>
            <a:ext cx="1457325" cy="1266825"/>
          </a:xfrm>
        </p:spPr>
      </p:pic>
      <p:sp>
        <p:nvSpPr>
          <p:cNvPr id="9" name="Zástupný objekt pre obsah 8">
            <a:extLst>
              <a:ext uri="{FF2B5EF4-FFF2-40B4-BE49-F238E27FC236}">
                <a16:creationId xmlns:a16="http://schemas.microsoft.com/office/drawing/2014/main" id="{AE36E2A6-E58C-BD26-22EA-17CE46D53F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4400" b="1" dirty="0">
                <a:solidFill>
                  <a:schemeClr val="bg2"/>
                </a:solidFill>
              </a:rPr>
              <a:t>Cieľové skupiny nezanikajú – mení sa spôsob, akým na ich potreby strategicky reagujeme</a:t>
            </a: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646781D7-9A3D-E7D5-A149-7001E260C3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390" y="0"/>
            <a:ext cx="2243103" cy="1082842"/>
          </a:xfrm>
          <a:prstGeom prst="rect">
            <a:avLst/>
          </a:prstGeom>
        </p:spPr>
      </p:pic>
      <p:pic>
        <p:nvPicPr>
          <p:cNvPr id="14" name="Grafický objekt 13" descr="Rovná sa s slnečné okuliare">
            <a:extLst>
              <a:ext uri="{FF2B5EF4-FFF2-40B4-BE49-F238E27FC236}">
                <a16:creationId xmlns:a16="http://schemas.microsoft.com/office/drawing/2014/main" id="{9DFF5230-EB77-ADE8-95EE-DEB29AAA2C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74393" y="2078122"/>
            <a:ext cx="2438400" cy="4819650"/>
          </a:xfrm>
          <a:prstGeom prst="rect">
            <a:avLst/>
          </a:prstGeom>
        </p:spPr>
      </p:pic>
      <p:pic>
        <p:nvPicPr>
          <p:cNvPr id="16" name="Grafický objekt 15" descr="Starý muž s použitím">
            <a:extLst>
              <a:ext uri="{FF2B5EF4-FFF2-40B4-BE49-F238E27FC236}">
                <a16:creationId xmlns:a16="http://schemas.microsoft.com/office/drawing/2014/main" id="{604969C0-66B5-8B32-CAEA-309D253246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12793" y="1751014"/>
            <a:ext cx="2171700" cy="4600575"/>
          </a:xfrm>
          <a:prstGeom prst="rect">
            <a:avLst/>
          </a:prstGeom>
        </p:spPr>
      </p:pic>
      <p:pic>
        <p:nvPicPr>
          <p:cNvPr id="10" name="Grafický objekt 9" descr="Chlapec v invalidný vozík">
            <a:extLst>
              <a:ext uri="{FF2B5EF4-FFF2-40B4-BE49-F238E27FC236}">
                <a16:creationId xmlns:a16="http://schemas.microsoft.com/office/drawing/2014/main" id="{9634E54B-4877-73DE-078B-2E0AB17110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9481" y="90488"/>
            <a:ext cx="2600325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62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11CD454-70B8-09AE-ABDC-D962A9BBA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sah 1">
            <a:extLst>
              <a:ext uri="{FF2B5EF4-FFF2-40B4-BE49-F238E27FC236}">
                <a16:creationId xmlns:a16="http://schemas.microsoft.com/office/drawing/2014/main" id="{A128182E-0D87-4D16-BD1D-7D2DF3FD0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sk-SK" b="1" dirty="0">
                <a:solidFill>
                  <a:schemeClr val="bg2"/>
                </a:solidFill>
              </a:rPr>
              <a:t>Princípy :</a:t>
            </a:r>
          </a:p>
          <a:p>
            <a:r>
              <a:rPr lang="sk-SK" dirty="0">
                <a:solidFill>
                  <a:schemeClr val="bg2"/>
                </a:solidFill>
              </a:rPr>
              <a:t>spolupráce a partnerstva</a:t>
            </a:r>
          </a:p>
          <a:p>
            <a:r>
              <a:rPr lang="sk-SK" dirty="0">
                <a:solidFill>
                  <a:schemeClr val="bg2"/>
                </a:solidFill>
              </a:rPr>
              <a:t>rozhodovania založeného na dôkazoch (</a:t>
            </a:r>
            <a:r>
              <a:rPr lang="sk-SK" dirty="0" err="1">
                <a:solidFill>
                  <a:schemeClr val="bg2"/>
                </a:solidFill>
              </a:rPr>
              <a:t>evidence-based</a:t>
            </a:r>
            <a:r>
              <a:rPr lang="sk-SK" dirty="0">
                <a:solidFill>
                  <a:schemeClr val="bg2"/>
                </a:solidFill>
              </a:rPr>
              <a:t> </a:t>
            </a:r>
            <a:r>
              <a:rPr lang="sk-SK" dirty="0" err="1">
                <a:solidFill>
                  <a:schemeClr val="bg2"/>
                </a:solidFill>
              </a:rPr>
              <a:t>policy</a:t>
            </a:r>
            <a:r>
              <a:rPr lang="sk-SK" dirty="0">
                <a:solidFill>
                  <a:schemeClr val="bg2"/>
                </a:solidFill>
              </a:rPr>
              <a:t>) </a:t>
            </a:r>
          </a:p>
          <a:p>
            <a:r>
              <a:rPr lang="sk-SK" dirty="0">
                <a:solidFill>
                  <a:schemeClr val="bg2"/>
                </a:solidFill>
              </a:rPr>
              <a:t>digitalizácie a využívania inovatívnych technológií</a:t>
            </a:r>
          </a:p>
          <a:p>
            <a:r>
              <a:rPr lang="sk-SK" dirty="0">
                <a:solidFill>
                  <a:schemeClr val="bg2"/>
                </a:solidFill>
              </a:rPr>
              <a:t>podpora podľa individuálnych potrieb človeka</a:t>
            </a:r>
          </a:p>
          <a:p>
            <a:r>
              <a:rPr lang="sk-SK" dirty="0">
                <a:solidFill>
                  <a:schemeClr val="bg2"/>
                </a:solidFill>
              </a:rPr>
              <a:t>rovnosti príležitostí a nediskriminácie </a:t>
            </a:r>
          </a:p>
          <a:p>
            <a:r>
              <a:rPr lang="sk-SK" dirty="0">
                <a:solidFill>
                  <a:schemeClr val="bg2"/>
                </a:solidFill>
              </a:rPr>
              <a:t>pomoc čo najbližšie k človeku (dostupnosť služieb v prirodzenom p.)</a:t>
            </a:r>
          </a:p>
          <a:p>
            <a:r>
              <a:rPr lang="sk-SK" dirty="0">
                <a:solidFill>
                  <a:schemeClr val="bg2"/>
                </a:solidFill>
              </a:rPr>
              <a:t>zrozumiteľnosti informácií aj pre osoby so zdravotným postihnutím</a:t>
            </a:r>
          </a:p>
          <a:p>
            <a:r>
              <a:rPr lang="sk-SK" dirty="0">
                <a:solidFill>
                  <a:schemeClr val="bg2"/>
                </a:solidFill>
              </a:rPr>
              <a:t>univerzálneho navrhovania a dizajnu pre všetkých (Design </a:t>
            </a:r>
            <a:r>
              <a:rPr lang="sk-SK" dirty="0" err="1">
                <a:solidFill>
                  <a:schemeClr val="bg2"/>
                </a:solidFill>
              </a:rPr>
              <a:t>for</a:t>
            </a:r>
            <a:r>
              <a:rPr lang="sk-SK" dirty="0">
                <a:solidFill>
                  <a:schemeClr val="bg2"/>
                </a:solidFill>
              </a:rPr>
              <a:t> </a:t>
            </a:r>
            <a:r>
              <a:rPr lang="sk-SK" dirty="0" err="1">
                <a:solidFill>
                  <a:schemeClr val="bg2"/>
                </a:solidFill>
              </a:rPr>
              <a:t>All</a:t>
            </a:r>
            <a:r>
              <a:rPr lang="sk-SK" dirty="0">
                <a:solidFill>
                  <a:schemeClr val="bg2"/>
                </a:solidFill>
              </a:rPr>
              <a:t>), </a:t>
            </a:r>
          </a:p>
          <a:p>
            <a:r>
              <a:rPr lang="sk-SK" dirty="0">
                <a:solidFill>
                  <a:schemeClr val="bg2"/>
                </a:solidFill>
              </a:rPr>
              <a:t>finančnej udržateľnosti a efektívnosti </a:t>
            </a:r>
          </a:p>
          <a:p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0EE91BD3-A3B4-F553-92BF-80325CAB4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bg1"/>
                </a:solidFill>
              </a:rPr>
              <a:t>Prierezové princípy</a:t>
            </a: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1416C19C-2524-F1B0-AB0D-9404192232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390" y="0"/>
            <a:ext cx="2243103" cy="1082842"/>
          </a:xfrm>
          <a:prstGeom prst="rect">
            <a:avLst/>
          </a:prstGeom>
        </p:spPr>
      </p:pic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1B7D2D71-748D-428D-F329-10F41DC48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2F19B325-58CE-02CD-AA93-9666994D8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78CD0DF5-5BCB-5A69-F314-FC1BE50ED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10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239631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BAA2680-B562-2306-0FC5-67061B008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sah 1">
            <a:extLst>
              <a:ext uri="{FF2B5EF4-FFF2-40B4-BE49-F238E27FC236}">
                <a16:creationId xmlns:a16="http://schemas.microsoft.com/office/drawing/2014/main" id="{22305729-D788-7191-1A04-20F9DA3394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>
                <a:solidFill>
                  <a:schemeClr val="bg2"/>
                </a:solidFill>
              </a:rPr>
              <a:t>Prierezové princípy nie sú ďalšou vrstvou cieľov a opatrení, ale ako metodický rámec, ktorý sa bude uplatňovať pri každom rozhodnutí v rámci koncepcie.</a:t>
            </a:r>
          </a:p>
          <a:p>
            <a:pPr>
              <a:buFont typeface="Arial" panose="020B0604020202020204" pitchFamily="34" charset="0"/>
              <a:buChar char="•"/>
            </a:pPr>
            <a:endParaRPr lang="sk-SK" dirty="0">
              <a:solidFill>
                <a:schemeClr val="bg2"/>
              </a:solidFill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453A663-1BDD-1A35-474B-4AEB3A7DD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bg1"/>
                </a:solidFill>
              </a:rPr>
              <a:t>Prierezové princípy</a:t>
            </a: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52DD1FEA-AF5A-2BDC-3B0D-F869AD0DB7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390" y="0"/>
            <a:ext cx="2243103" cy="1082842"/>
          </a:xfrm>
          <a:prstGeom prst="rect">
            <a:avLst/>
          </a:prstGeom>
        </p:spPr>
      </p:pic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3A9B4CF-AD5A-31E0-31A5-6E1F92ADC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DFA0724A-B12A-AA25-E355-D7DF1F427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5944235"/>
            <a:ext cx="3860800" cy="365125"/>
          </a:xfrm>
        </p:spPr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318F76D-238F-F9E1-25BA-D8B22C9AE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11</a:t>
            </a:fld>
            <a:endParaRPr lang="sk-SK" noProof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F427F66D-1248-7998-6A4A-7939C7FF0E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0600795"/>
              </p:ext>
            </p:extLst>
          </p:nvPr>
        </p:nvGraphicFramePr>
        <p:xfrm>
          <a:off x="1339702" y="2977116"/>
          <a:ext cx="9644528" cy="3606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9250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1BF3D7F-7F91-F6B0-8BA8-D90CDC4E4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Zástupný objekt pre obsah 7">
            <a:extLst>
              <a:ext uri="{FF2B5EF4-FFF2-40B4-BE49-F238E27FC236}">
                <a16:creationId xmlns:a16="http://schemas.microsoft.com/office/drawing/2014/main" id="{42931E42-FAFC-88AD-51B7-E22CBDEC21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199054"/>
              </p:ext>
            </p:extLst>
          </p:nvPr>
        </p:nvGraphicFramePr>
        <p:xfrm>
          <a:off x="857253" y="2314059"/>
          <a:ext cx="10725147" cy="39319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409949">
                  <a:extLst>
                    <a:ext uri="{9D8B030D-6E8A-4147-A177-3AD203B41FA5}">
                      <a16:colId xmlns:a16="http://schemas.microsoft.com/office/drawing/2014/main" val="1280800301"/>
                    </a:ext>
                  </a:extLst>
                </a:gridCol>
                <a:gridCol w="3657599">
                  <a:extLst>
                    <a:ext uri="{9D8B030D-6E8A-4147-A177-3AD203B41FA5}">
                      <a16:colId xmlns:a16="http://schemas.microsoft.com/office/drawing/2014/main" val="3328429202"/>
                    </a:ext>
                  </a:extLst>
                </a:gridCol>
                <a:gridCol w="3657599">
                  <a:extLst>
                    <a:ext uri="{9D8B030D-6E8A-4147-A177-3AD203B41FA5}">
                      <a16:colId xmlns:a16="http://schemas.microsoft.com/office/drawing/2014/main" val="936570692"/>
                    </a:ext>
                  </a:extLst>
                </a:gridCol>
              </a:tblGrid>
              <a:tr h="294833">
                <a:tc>
                  <a:txBody>
                    <a:bodyPr/>
                    <a:lstStyle/>
                    <a:p>
                      <a:pPr algn="ctr"/>
                      <a:r>
                        <a:rPr lang="sk-SK" sz="2800" b="0" dirty="0" err="1"/>
                        <a:t>inštitucionálnosť</a:t>
                      </a:r>
                      <a:endParaRPr lang="sk-SK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400" b="1" dirty="0" err="1"/>
                        <a:t>komunitnosť</a:t>
                      </a:r>
                      <a:endParaRPr lang="sk-SK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351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sz="2800" b="0" dirty="0"/>
                        <a:t>fragmentácia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400" b="1" dirty="0"/>
                        <a:t>koordinácia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367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sz="2800" b="0" dirty="0"/>
                        <a:t>univerzálnosť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400" b="1" dirty="0"/>
                        <a:t>individualizácia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98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sz="2800" b="0" dirty="0"/>
                        <a:t>krízové riešenia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400" b="1" dirty="0"/>
                        <a:t>prevencia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9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sz="2800" b="0" dirty="0"/>
                        <a:t>závislosť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400" b="1" dirty="0"/>
                        <a:t>samostatnosť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327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k-SK" sz="2800" b="0" dirty="0"/>
                        <a:t>izolované služby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400" b="1" dirty="0"/>
                        <a:t>integrovaná podpora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679563"/>
                  </a:ext>
                </a:extLst>
              </a:tr>
              <a:tr h="243072">
                <a:tc>
                  <a:txBody>
                    <a:bodyPr/>
                    <a:lstStyle/>
                    <a:p>
                      <a:pPr algn="ctr"/>
                      <a:r>
                        <a:rPr lang="sk-SK" sz="2800" b="0" dirty="0"/>
                        <a:t>reaktívne riadenie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400" b="1" dirty="0"/>
                        <a:t>plánovanie podľa dát a potrieb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031520"/>
                  </a:ext>
                </a:extLst>
              </a:tr>
            </a:tbl>
          </a:graphicData>
        </a:graphic>
      </p:graphicFrame>
      <p:sp>
        <p:nvSpPr>
          <p:cNvPr id="3" name="Nadpis 2">
            <a:extLst>
              <a:ext uri="{FF2B5EF4-FFF2-40B4-BE49-F238E27FC236}">
                <a16:creationId xmlns:a16="http://schemas.microsoft.com/office/drawing/2014/main" id="{B1847832-4D56-F3BB-0925-CB695A4DA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03850"/>
            <a:ext cx="10972800" cy="1143000"/>
          </a:xfrm>
        </p:spPr>
        <p:txBody>
          <a:bodyPr>
            <a:normAutofit/>
          </a:bodyPr>
          <a:lstStyle/>
          <a:p>
            <a:r>
              <a:rPr lang="sk-SK" dirty="0">
                <a:solidFill>
                  <a:schemeClr val="bg1"/>
                </a:solidFill>
              </a:rPr>
              <a:t>Kam chceme systém sociálnych služieb posúvať?</a:t>
            </a: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16567A47-7505-CD0D-7C4D-B1BE3F2966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390" y="0"/>
            <a:ext cx="2243103" cy="1082842"/>
          </a:xfrm>
          <a:prstGeom prst="rect">
            <a:avLst/>
          </a:prstGeom>
        </p:spPr>
      </p:pic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D303B39-9C74-6736-4627-5BB4A853D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DEDEA753-ED6D-0252-C62C-D6E17F401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67A5AD71-DE8D-3C71-290B-08E262A87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12</a:t>
            </a:fld>
            <a:endParaRPr lang="sk-SK" noProof="0"/>
          </a:p>
        </p:txBody>
      </p:sp>
      <p:cxnSp>
        <p:nvCxnSpPr>
          <p:cNvPr id="23" name="Rovná spojovacia šípka 22">
            <a:extLst>
              <a:ext uri="{FF2B5EF4-FFF2-40B4-BE49-F238E27FC236}">
                <a16:creationId xmlns:a16="http://schemas.microsoft.com/office/drawing/2014/main" id="{644ED758-F3F0-96FD-4CBB-A718DDBBDA01}"/>
              </a:ext>
            </a:extLst>
          </p:cNvPr>
          <p:cNvCxnSpPr>
            <a:cxnSpLocks/>
          </p:cNvCxnSpPr>
          <p:nvPr/>
        </p:nvCxnSpPr>
        <p:spPr>
          <a:xfrm>
            <a:off x="5253991" y="2433941"/>
            <a:ext cx="1931670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ovná spojovacia šípka 23">
            <a:extLst>
              <a:ext uri="{FF2B5EF4-FFF2-40B4-BE49-F238E27FC236}">
                <a16:creationId xmlns:a16="http://schemas.microsoft.com/office/drawing/2014/main" id="{8E49A83B-6D63-E4BC-0FC5-AD135D788CD9}"/>
              </a:ext>
            </a:extLst>
          </p:cNvPr>
          <p:cNvCxnSpPr>
            <a:cxnSpLocks/>
          </p:cNvCxnSpPr>
          <p:nvPr/>
        </p:nvCxnSpPr>
        <p:spPr>
          <a:xfrm flipV="1">
            <a:off x="5253991" y="3019608"/>
            <a:ext cx="1931670" cy="1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ovná spojovacia šípka 26">
            <a:extLst>
              <a:ext uri="{FF2B5EF4-FFF2-40B4-BE49-F238E27FC236}">
                <a16:creationId xmlns:a16="http://schemas.microsoft.com/office/drawing/2014/main" id="{23A84370-CDAA-9DC2-44BB-0AB39E2DE98C}"/>
              </a:ext>
            </a:extLst>
          </p:cNvPr>
          <p:cNvCxnSpPr>
            <a:cxnSpLocks/>
          </p:cNvCxnSpPr>
          <p:nvPr/>
        </p:nvCxnSpPr>
        <p:spPr>
          <a:xfrm>
            <a:off x="5179696" y="3559611"/>
            <a:ext cx="2080260" cy="1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ovná spojovacia šípka 29">
            <a:extLst>
              <a:ext uri="{FF2B5EF4-FFF2-40B4-BE49-F238E27FC236}">
                <a16:creationId xmlns:a16="http://schemas.microsoft.com/office/drawing/2014/main" id="{8AD79540-7B0E-3DBC-808D-720F7DDB1C22}"/>
              </a:ext>
            </a:extLst>
          </p:cNvPr>
          <p:cNvCxnSpPr>
            <a:cxnSpLocks/>
          </p:cNvCxnSpPr>
          <p:nvPr/>
        </p:nvCxnSpPr>
        <p:spPr>
          <a:xfrm>
            <a:off x="5253991" y="4107673"/>
            <a:ext cx="1976593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ovná spojovacia šípka 32">
            <a:extLst>
              <a:ext uri="{FF2B5EF4-FFF2-40B4-BE49-F238E27FC236}">
                <a16:creationId xmlns:a16="http://schemas.microsoft.com/office/drawing/2014/main" id="{286D34EE-D101-BD55-D444-AC9CF03BA8FC}"/>
              </a:ext>
            </a:extLst>
          </p:cNvPr>
          <p:cNvCxnSpPr>
            <a:cxnSpLocks/>
          </p:cNvCxnSpPr>
          <p:nvPr/>
        </p:nvCxnSpPr>
        <p:spPr>
          <a:xfrm>
            <a:off x="5103496" y="4582782"/>
            <a:ext cx="2232660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ovná spojovacia šípka 36">
            <a:extLst>
              <a:ext uri="{FF2B5EF4-FFF2-40B4-BE49-F238E27FC236}">
                <a16:creationId xmlns:a16="http://schemas.microsoft.com/office/drawing/2014/main" id="{5EA30EB5-4E2F-2DB7-F2C5-1FAA89E5EFD3}"/>
              </a:ext>
            </a:extLst>
          </p:cNvPr>
          <p:cNvCxnSpPr>
            <a:cxnSpLocks/>
          </p:cNvCxnSpPr>
          <p:nvPr/>
        </p:nvCxnSpPr>
        <p:spPr>
          <a:xfrm>
            <a:off x="5070713" y="5165203"/>
            <a:ext cx="2137410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ovná spojovacia šípka 40">
            <a:extLst>
              <a:ext uri="{FF2B5EF4-FFF2-40B4-BE49-F238E27FC236}">
                <a16:creationId xmlns:a16="http://schemas.microsoft.com/office/drawing/2014/main" id="{A45CC680-401B-E63C-1409-464F021D183D}"/>
              </a:ext>
            </a:extLst>
          </p:cNvPr>
          <p:cNvCxnSpPr>
            <a:cxnSpLocks/>
          </p:cNvCxnSpPr>
          <p:nvPr/>
        </p:nvCxnSpPr>
        <p:spPr>
          <a:xfrm>
            <a:off x="5166361" y="5817221"/>
            <a:ext cx="2106930" cy="0"/>
          </a:xfrm>
          <a:prstGeom prst="straightConnector1">
            <a:avLst/>
          </a:prstGeom>
          <a:ln w="38100"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386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99D346D-23AC-2542-C0FD-1D3C61EDF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Zástupný objekt pre obsah 7">
            <a:extLst>
              <a:ext uri="{FF2B5EF4-FFF2-40B4-BE49-F238E27FC236}">
                <a16:creationId xmlns:a16="http://schemas.microsoft.com/office/drawing/2014/main" id="{E52012F1-8636-E70E-8D1F-1CCFF5DCE7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8769723"/>
              </p:ext>
            </p:extLst>
          </p:nvPr>
        </p:nvGraphicFramePr>
        <p:xfrm>
          <a:off x="609600" y="1600200"/>
          <a:ext cx="109728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Nadpis 2">
            <a:extLst>
              <a:ext uri="{FF2B5EF4-FFF2-40B4-BE49-F238E27FC236}">
                <a16:creationId xmlns:a16="http://schemas.microsoft.com/office/drawing/2014/main" id="{778C8BBE-C751-690D-1017-DE02DD4ED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>
                <a:solidFill>
                  <a:schemeClr val="bg1"/>
                </a:solidFill>
              </a:rPr>
              <a:t>Návrh strategickej architektúry</a:t>
            </a: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1C502B53-FF68-8537-0C4A-2E4024D54C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390" y="0"/>
            <a:ext cx="2243103" cy="1082842"/>
          </a:xfrm>
          <a:prstGeom prst="rect">
            <a:avLst/>
          </a:prstGeom>
        </p:spPr>
      </p:pic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28EE0740-65FB-EF7C-4D6C-F9551728A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BF47414C-A205-085B-D1E8-F19E1043D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1A4E5DFF-03F1-768D-4E8B-8F166DAAA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13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31823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642B598-1AC0-AD27-CD60-48A490772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sah 1">
            <a:extLst>
              <a:ext uri="{FF2B5EF4-FFF2-40B4-BE49-F238E27FC236}">
                <a16:creationId xmlns:a16="http://schemas.microsoft.com/office/drawing/2014/main" id="{211DC0C1-2B90-E1F9-5BED-CE256DE75A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4400" dirty="0">
                <a:solidFill>
                  <a:schemeClr val="bg1"/>
                </a:solidFill>
              </a:rPr>
              <a:t>Bratislavský samosprávny kraj smeruje k sociálnym službám, ktoré sú dostupné, kvalitné a prepojené, rešpektujú individuálne potreby človeka a umožňuje ľuďom žiť čo najdlhšie samostatne, dôstojne a v prirodzenom prostredí.</a:t>
            </a:r>
          </a:p>
          <a:p>
            <a:r>
              <a:rPr lang="sk-SK" sz="2000" i="1" dirty="0">
                <a:solidFill>
                  <a:schemeClr val="bg1"/>
                </a:solidFill>
              </a:rPr>
              <a:t>(vízia, ktorá hovorí ako má systém vyzerať a čo má priniesť človeku</a:t>
            </a:r>
            <a:r>
              <a:rPr lang="sk-SK" sz="32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F6CA5AE1-8F8C-7828-83C1-C4A1F4ED9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>
                <a:solidFill>
                  <a:schemeClr val="bg1"/>
                </a:solidFill>
              </a:rPr>
              <a:t>Vízia ( návrh 1)</a:t>
            </a: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C4DE9DBE-D292-2A06-79E4-93EA722630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390" y="0"/>
            <a:ext cx="2243103" cy="1082842"/>
          </a:xfrm>
          <a:prstGeom prst="rect">
            <a:avLst/>
          </a:prstGeom>
        </p:spPr>
      </p:pic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C6A32D40-ACF6-A432-E780-15CD2C096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CC02E6E8-BE38-C710-DDC8-78771CA1F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EBB4954-CDAF-B294-C049-D7BE5052F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14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153812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FC6449F-D8CB-A4CB-0F9E-E782BF845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sah 1">
            <a:extLst>
              <a:ext uri="{FF2B5EF4-FFF2-40B4-BE49-F238E27FC236}">
                <a16:creationId xmlns:a16="http://schemas.microsoft.com/office/drawing/2014/main" id="{6D82798E-6BA4-1577-674F-A73DC8455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4400" dirty="0">
                <a:solidFill>
                  <a:schemeClr val="tx2">
                    <a:lumMod val="50000"/>
                  </a:schemeClr>
                </a:solidFill>
              </a:rPr>
              <a:t>Bratislavský samosprávny kraj vytvára moderný, dostupný a udržateľný systém sociálnych služieb, ktorý vychádza z potrieb človeka, podporuje jeho samostatnosť a sociálne začlenenie a umožňuje mu žiť dôstojný život v prirodzenom prostredí. </a:t>
            </a:r>
          </a:p>
          <a:p>
            <a:r>
              <a:rPr lang="sk-SK" sz="2000" i="1" dirty="0">
                <a:solidFill>
                  <a:schemeClr val="bg1"/>
                </a:solidFill>
              </a:rPr>
              <a:t>(vízia – koncepčná a transformačná)</a:t>
            </a:r>
            <a:endParaRPr lang="sk-SK" sz="3200" dirty="0">
              <a:solidFill>
                <a:schemeClr val="bg1"/>
              </a:solidFill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8EA69693-B9CB-E3AD-BB79-232E46F5C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>
                <a:solidFill>
                  <a:schemeClr val="bg1"/>
                </a:solidFill>
              </a:rPr>
              <a:t>Vízia ( návrh 2)</a:t>
            </a: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E20C4AC6-E382-D873-484F-390867C9F7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390" y="0"/>
            <a:ext cx="2243103" cy="1082842"/>
          </a:xfrm>
          <a:prstGeom prst="rect">
            <a:avLst/>
          </a:prstGeom>
        </p:spPr>
      </p:pic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9591D1AD-9E2D-74DB-1F6A-C797B9C8B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D78E68D8-BE13-3F40-50A4-E0352B415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144B0BFB-957D-13CE-1883-D6E6BB67B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15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12927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58F3192-46FB-0FEB-DF38-11D7580FE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sah 1">
            <a:extLst>
              <a:ext uri="{FF2B5EF4-FFF2-40B4-BE49-F238E27FC236}">
                <a16:creationId xmlns:a16="http://schemas.microsoft.com/office/drawing/2014/main" id="{F42F3720-A620-2776-16D4-CB5C7478C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k-SK" sz="4400" dirty="0">
                <a:solidFill>
                  <a:schemeClr val="bg1"/>
                </a:solidFill>
              </a:rPr>
              <a:t>Bratislavský samosprávny kraj buduje systém sociálnych služieb, v ktorom je človek a jeho potreby v centre pozornosti – systém dostupný, kvalitný a koordinovaný, ktorý podporuje samostatný a dôstojný život, sociálne začlenenie a život v prirodzenom prostredí.</a:t>
            </a:r>
            <a:endParaRPr lang="sk-SK" sz="4400" i="1" dirty="0">
              <a:solidFill>
                <a:schemeClr val="bg1"/>
              </a:solidFill>
            </a:endParaRPr>
          </a:p>
          <a:p>
            <a:endParaRPr lang="sk-SK" sz="2000" i="1" dirty="0">
              <a:solidFill>
                <a:schemeClr val="bg1"/>
              </a:solidFill>
            </a:endParaRPr>
          </a:p>
          <a:p>
            <a:r>
              <a:rPr lang="sk-SK" sz="2000" i="1" dirty="0">
                <a:solidFill>
                  <a:schemeClr val="bg1"/>
                </a:solidFill>
              </a:rPr>
              <a:t>(vízia – s dôrazom na „človeka v centre“)</a:t>
            </a:r>
            <a:endParaRPr lang="sk-SK" sz="3200" dirty="0">
              <a:solidFill>
                <a:schemeClr val="bg1"/>
              </a:solidFill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8CD84BD2-7F72-65D5-8F31-59DC3B6BB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>
                <a:solidFill>
                  <a:schemeClr val="bg1"/>
                </a:solidFill>
              </a:rPr>
              <a:t>Vízia ( návrh 3)</a:t>
            </a: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68E3173F-C2DD-6CFA-8C7D-73A276DB0F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390" y="0"/>
            <a:ext cx="2243103" cy="1082842"/>
          </a:xfrm>
          <a:prstGeom prst="rect">
            <a:avLst/>
          </a:prstGeom>
        </p:spPr>
      </p:pic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9F57377-D326-65C7-EB34-DFF8C7131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8813E66C-66B6-BE75-8415-6B77AAB2E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1F39A939-D312-7EA1-45D2-AA18DC62D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16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191121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876C0D55-F8E7-2D6D-0604-33D17B997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1FB86D72-9241-1649-0316-700ABEEBB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150BAE8-6397-4982-085F-9DE4152DC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17</a:t>
            </a:fld>
            <a:endParaRPr lang="sk-SK" noProof="0"/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F572DA5C-9739-ECA1-F99F-6ED7A92DF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solidFill>
                  <a:schemeClr val="bg2"/>
                </a:solidFill>
              </a:rPr>
              <a:t>5 priorít:</a:t>
            </a:r>
          </a:p>
          <a:p>
            <a:r>
              <a:rPr lang="sk-SK" sz="3200" b="1" dirty="0">
                <a:solidFill>
                  <a:srgbClr val="FF9933"/>
                </a:solidFill>
              </a:rPr>
              <a:t>Priorita 1 : Dostupné komunitné sociálne služby – </a:t>
            </a:r>
            <a:r>
              <a:rPr lang="sk-SK" sz="3200" dirty="0">
                <a:solidFill>
                  <a:schemeClr val="bg2"/>
                </a:solidFill>
              </a:rPr>
              <a:t>reaguje na výzvy: nedostatočná sieť terénnych a ambulantných sociálnych služieb; absencia systému komunitných podporných služieb; rastúci počet osôb s demenciou a vysokou mierou odkázanosti na pomoc</a:t>
            </a:r>
          </a:p>
          <a:p>
            <a:r>
              <a:rPr lang="sk-SK" sz="3200" b="1" dirty="0">
                <a:solidFill>
                  <a:schemeClr val="tx2">
                    <a:lumMod val="50000"/>
                  </a:schemeClr>
                </a:solidFill>
              </a:rPr>
              <a:t>Priorita 2 : Integrovaná dlhodobá sociálno-zdravotná starostlivosť – </a:t>
            </a:r>
            <a:r>
              <a:rPr lang="sk-SK" sz="3200" dirty="0">
                <a:solidFill>
                  <a:schemeClr val="bg2"/>
                </a:solidFill>
              </a:rPr>
              <a:t>reaguje na výzvu – nedostatočné prepojenie sociálnej a zdravotnej starostlivosti</a:t>
            </a:r>
            <a:endParaRPr lang="sk-SK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124FF2E2-96EA-EBDA-E2DC-9B00413A5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Pracovný návrh strategickej časti na odbornú diskusiu</a:t>
            </a:r>
          </a:p>
        </p:txBody>
      </p:sp>
      <p:pic>
        <p:nvPicPr>
          <p:cNvPr id="10" name="Obrázok 9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D15AEFB9-3BF3-3E20-4689-E3B5C3A245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390" y="0"/>
            <a:ext cx="2243103" cy="108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756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9701E2A-B8B1-EEB0-D63B-707FD59F2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2C0E04F6-73E7-EA35-350A-E191E709F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E27DDA22-A320-7DED-020F-1619523ED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8EB86766-3E9C-7CF7-11F1-E1C651187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18</a:t>
            </a:fld>
            <a:endParaRPr lang="sk-SK" noProof="0"/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31901C95-3442-0C10-886A-46DC4D03BC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solidFill>
                  <a:schemeClr val="bg2"/>
                </a:solidFill>
              </a:rPr>
              <a:t>5 priorít:</a:t>
            </a:r>
          </a:p>
          <a:p>
            <a:r>
              <a:rPr lang="sk-SK" b="1" dirty="0">
                <a:solidFill>
                  <a:srgbClr val="00B050"/>
                </a:solidFill>
              </a:rPr>
              <a:t>Priorita 3: Kvalita, personálny rozvoj a inovácie v sociálnych službách – </a:t>
            </a:r>
            <a:r>
              <a:rPr lang="sk-SK" dirty="0">
                <a:solidFill>
                  <a:schemeClr val="bg2"/>
                </a:solidFill>
              </a:rPr>
              <a:t>reaguje na výzvy: nedostatok personálu; nedostatok personálu a jeho pripravenosť; vysoká administratívna zaťaž</a:t>
            </a:r>
          </a:p>
          <a:p>
            <a:r>
              <a:rPr lang="sk-SK" b="1" dirty="0">
                <a:solidFill>
                  <a:srgbClr val="FFC000"/>
                </a:solidFill>
              </a:rPr>
              <a:t>Priorita 4: </a:t>
            </a:r>
            <a:r>
              <a:rPr lang="sk-SK" b="1">
                <a:solidFill>
                  <a:srgbClr val="FFC000"/>
                </a:solidFill>
              </a:rPr>
              <a:t>Efektívne riadenie </a:t>
            </a:r>
            <a:r>
              <a:rPr lang="sk-SK" b="1" dirty="0">
                <a:solidFill>
                  <a:srgbClr val="FFC000"/>
                </a:solidFill>
              </a:rPr>
              <a:t>a financovanie sociálnych služieb – </a:t>
            </a:r>
            <a:r>
              <a:rPr lang="sk-SK" dirty="0">
                <a:solidFill>
                  <a:schemeClr val="bg2"/>
                </a:solidFill>
              </a:rPr>
              <a:t>reaguje na výzvy: neaktuálne a neprepojené údaje pre plánovanie; chýbajúca koordinácia a spolupráca</a:t>
            </a:r>
          </a:p>
          <a:p>
            <a:r>
              <a:rPr lang="sk-SK" b="1" dirty="0">
                <a:solidFill>
                  <a:srgbClr val="7030A0"/>
                </a:solidFill>
              </a:rPr>
              <a:t>Priorita 5 : Podpora nezávislého života, inklúzie a neformálnych opatrovateľov – </a:t>
            </a:r>
            <a:r>
              <a:rPr lang="sk-SK" dirty="0">
                <a:solidFill>
                  <a:schemeClr val="bg2"/>
                </a:solidFill>
              </a:rPr>
              <a:t>reaguje na výzvy: nedostatočná podpora rodín a neformálnych opatrovateľov;  </a:t>
            </a:r>
            <a:r>
              <a:rPr lang="sk-SK" dirty="0" err="1">
                <a:solidFill>
                  <a:schemeClr val="bg2"/>
                </a:solidFill>
              </a:rPr>
              <a:t>bariérovosť</a:t>
            </a:r>
            <a:r>
              <a:rPr lang="sk-SK" dirty="0">
                <a:solidFill>
                  <a:schemeClr val="bg2"/>
                </a:solidFill>
              </a:rPr>
              <a:t> zariadení</a:t>
            </a:r>
            <a:endParaRPr lang="sk-SK" b="1" dirty="0">
              <a:solidFill>
                <a:srgbClr val="7030A0"/>
              </a:solidFill>
            </a:endParaRPr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C93DEB83-920C-77CF-4821-27EDC6470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Pracovný návrh strategickej časti na odbornú diskusiu</a:t>
            </a:r>
          </a:p>
        </p:txBody>
      </p:sp>
      <p:pic>
        <p:nvPicPr>
          <p:cNvPr id="10" name="Obrázok 9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9C571C2B-E0FA-3A4C-A6D5-073891A02A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390" y="0"/>
            <a:ext cx="2243103" cy="108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96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F77E8607-250B-9B59-7154-FD630259A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5FBD06B9-6CF1-DE1D-B19C-57819200C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5913756"/>
            <a:ext cx="3860800" cy="365125"/>
          </a:xfrm>
        </p:spPr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533A4681-1D4F-0B27-1C19-594087DC1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19</a:t>
            </a:fld>
            <a:endParaRPr lang="sk-SK" noProof="0"/>
          </a:p>
        </p:txBody>
      </p:sp>
      <p:graphicFrame>
        <p:nvGraphicFramePr>
          <p:cNvPr id="10" name="Zástupný objekt pre obsah 9">
            <a:extLst>
              <a:ext uri="{FF2B5EF4-FFF2-40B4-BE49-F238E27FC236}">
                <a16:creationId xmlns:a16="http://schemas.microsoft.com/office/drawing/2014/main" id="{66B1CD6F-FBE0-9025-6ABE-0115E030BA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8860628"/>
              </p:ext>
            </p:extLst>
          </p:nvPr>
        </p:nvGraphicFramePr>
        <p:xfrm>
          <a:off x="609600" y="1600200"/>
          <a:ext cx="109728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Nadpis 5">
            <a:extLst>
              <a:ext uri="{FF2B5EF4-FFF2-40B4-BE49-F238E27FC236}">
                <a16:creationId xmlns:a16="http://schemas.microsoft.com/office/drawing/2014/main" id="{5F3D23E3-9FD1-FB46-7573-F938BBF79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Priorita 1 - </a:t>
            </a:r>
            <a:r>
              <a:rPr lang="sk-SK" sz="4400" dirty="0">
                <a:solidFill>
                  <a:srgbClr val="FF9933"/>
                </a:solidFill>
              </a:rPr>
              <a:t>Dostupné komunitné sociálne služby</a:t>
            </a:r>
            <a:r>
              <a:rPr lang="sk-SK" dirty="0"/>
              <a:t> </a:t>
            </a:r>
          </a:p>
        </p:txBody>
      </p:sp>
      <p:pic>
        <p:nvPicPr>
          <p:cNvPr id="8" name="Obrázok 7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60DBD715-8F54-91AD-41C6-57055BE04C5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392" y="0"/>
            <a:ext cx="1788770" cy="86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23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E428062-93BB-60B3-2B34-4ACA05ECF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2AAA5958-8C3E-DD54-AB23-12B78159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CAA063E0-2429-C2D8-724A-5E1E1D09C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5913756"/>
            <a:ext cx="3860800" cy="365125"/>
          </a:xfrm>
        </p:spPr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3AC8FFB6-1A7A-9971-BD12-93B342C90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20</a:t>
            </a:fld>
            <a:endParaRPr lang="sk-SK" noProof="0"/>
          </a:p>
        </p:txBody>
      </p:sp>
      <p:graphicFrame>
        <p:nvGraphicFramePr>
          <p:cNvPr id="10" name="Zástupný objekt pre obsah 9">
            <a:extLst>
              <a:ext uri="{FF2B5EF4-FFF2-40B4-BE49-F238E27FC236}">
                <a16:creationId xmlns:a16="http://schemas.microsoft.com/office/drawing/2014/main" id="{BEC3DE4A-620C-EE80-5ECE-74634DE64F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8648578"/>
              </p:ext>
            </p:extLst>
          </p:nvPr>
        </p:nvGraphicFramePr>
        <p:xfrm>
          <a:off x="609600" y="1600200"/>
          <a:ext cx="109728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Nadpis 5">
            <a:extLst>
              <a:ext uri="{FF2B5EF4-FFF2-40B4-BE49-F238E27FC236}">
                <a16:creationId xmlns:a16="http://schemas.microsoft.com/office/drawing/2014/main" id="{E5844E75-2FAC-E00C-B61D-442327778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Priorita 2 – Integrovaná dlhodobá SZ starostlivosť </a:t>
            </a:r>
          </a:p>
        </p:txBody>
      </p:sp>
      <p:pic>
        <p:nvPicPr>
          <p:cNvPr id="8" name="Obrázok 7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65D7CDF3-B0D3-4D37-33B8-9A6CF14E002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390" y="0"/>
            <a:ext cx="2243103" cy="108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6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F0850C4-DD70-0B92-310E-016AD6836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D81B6FEC-C8BA-72C9-85B9-2992C21FF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5F97B46C-BC07-3C69-1A45-2A642B2BE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5913756"/>
            <a:ext cx="3860800" cy="365125"/>
          </a:xfrm>
        </p:spPr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CAB95B6B-8EF6-E445-F6EB-B97255766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21</a:t>
            </a:fld>
            <a:endParaRPr lang="sk-SK" noProof="0"/>
          </a:p>
        </p:txBody>
      </p:sp>
      <p:graphicFrame>
        <p:nvGraphicFramePr>
          <p:cNvPr id="10" name="Zástupný objekt pre obsah 9">
            <a:extLst>
              <a:ext uri="{FF2B5EF4-FFF2-40B4-BE49-F238E27FC236}">
                <a16:creationId xmlns:a16="http://schemas.microsoft.com/office/drawing/2014/main" id="{E5DB638E-8BC8-60E7-4D9A-9B79D12016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1580664"/>
              </p:ext>
            </p:extLst>
          </p:nvPr>
        </p:nvGraphicFramePr>
        <p:xfrm>
          <a:off x="609600" y="1600200"/>
          <a:ext cx="109728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Nadpis 5">
            <a:extLst>
              <a:ext uri="{FF2B5EF4-FFF2-40B4-BE49-F238E27FC236}">
                <a16:creationId xmlns:a16="http://schemas.microsoft.com/office/drawing/2014/main" id="{51748872-C4F9-F1CD-30DB-242C01D7C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693" y="45720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sk-SK" dirty="0"/>
              <a:t>Priorita 3 – </a:t>
            </a:r>
            <a:r>
              <a:rPr lang="sk-SK" dirty="0">
                <a:solidFill>
                  <a:srgbClr val="00B050"/>
                </a:solidFill>
              </a:rPr>
              <a:t>Kvalita, personálny rozvoj a inovácie v SS</a:t>
            </a:r>
          </a:p>
        </p:txBody>
      </p:sp>
      <p:pic>
        <p:nvPicPr>
          <p:cNvPr id="8" name="Obrázok 7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27E32086-6B51-EFF3-CE85-15E41B1190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390" y="0"/>
            <a:ext cx="2243103" cy="108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3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A286A37-2943-27BC-0CB8-53E1D6FF1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2114929A-EDED-344F-8E72-0AB434764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8F1912C1-80BC-D09A-9B06-08462D167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5913756"/>
            <a:ext cx="3860800" cy="365125"/>
          </a:xfrm>
        </p:spPr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969E44E0-5A31-8874-7639-764F2DE02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22</a:t>
            </a:fld>
            <a:endParaRPr lang="sk-SK" noProof="0"/>
          </a:p>
        </p:txBody>
      </p:sp>
      <p:graphicFrame>
        <p:nvGraphicFramePr>
          <p:cNvPr id="10" name="Zástupný objekt pre obsah 9">
            <a:extLst>
              <a:ext uri="{FF2B5EF4-FFF2-40B4-BE49-F238E27FC236}">
                <a16:creationId xmlns:a16="http://schemas.microsoft.com/office/drawing/2014/main" id="{7F88A66C-2DC9-E3AF-F45F-596D27C700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3748865"/>
              </p:ext>
            </p:extLst>
          </p:nvPr>
        </p:nvGraphicFramePr>
        <p:xfrm>
          <a:off x="609600" y="1600200"/>
          <a:ext cx="109728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Nadpis 5">
            <a:extLst>
              <a:ext uri="{FF2B5EF4-FFF2-40B4-BE49-F238E27FC236}">
                <a16:creationId xmlns:a16="http://schemas.microsoft.com/office/drawing/2014/main" id="{FECE9A4F-266B-2C8E-DE8E-DB2049C5A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693" y="45720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sk-SK" dirty="0"/>
              <a:t>Priorita 4 – </a:t>
            </a:r>
            <a:r>
              <a:rPr lang="sk-SK" dirty="0">
                <a:solidFill>
                  <a:srgbClr val="FFC000"/>
                </a:solidFill>
              </a:rPr>
              <a:t>EFEKTÍVNE RIADENIE A FINANCOVANIE SS</a:t>
            </a:r>
          </a:p>
        </p:txBody>
      </p:sp>
      <p:pic>
        <p:nvPicPr>
          <p:cNvPr id="8" name="Obrázok 7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F843C62C-083A-F27C-346D-DD499C4C238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390" y="11663"/>
            <a:ext cx="2243103" cy="108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83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5F961C5-E676-8BC6-6CD2-B0C15F7E2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0C1D4DA6-8A6A-CC48-2F48-653B9F76E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sk-SK" noProof="0"/>
              <a:t>8.9. 2026</a:t>
            </a:r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996A2BB0-E4FC-DEC1-255B-7ACB503D1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5913756"/>
            <a:ext cx="3860800" cy="365125"/>
          </a:xfrm>
        </p:spPr>
        <p:txBody>
          <a:bodyPr/>
          <a:lstStyle/>
          <a:p>
            <a:pPr rtl="0"/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40CBAFDF-07A3-3FEB-885A-0F9F82AF6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sk-SK" noProof="0" smtClean="0"/>
              <a:t>23</a:t>
            </a:fld>
            <a:endParaRPr lang="sk-SK" noProof="0"/>
          </a:p>
        </p:txBody>
      </p:sp>
      <p:graphicFrame>
        <p:nvGraphicFramePr>
          <p:cNvPr id="10" name="Zástupný objekt pre obsah 9">
            <a:extLst>
              <a:ext uri="{FF2B5EF4-FFF2-40B4-BE49-F238E27FC236}">
                <a16:creationId xmlns:a16="http://schemas.microsoft.com/office/drawing/2014/main" id="{049384EC-5996-FA54-109D-5FF5780071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7343865"/>
              </p:ext>
            </p:extLst>
          </p:nvPr>
        </p:nvGraphicFramePr>
        <p:xfrm>
          <a:off x="609600" y="1600200"/>
          <a:ext cx="109728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Nadpis 5">
            <a:extLst>
              <a:ext uri="{FF2B5EF4-FFF2-40B4-BE49-F238E27FC236}">
                <a16:creationId xmlns:a16="http://schemas.microsoft.com/office/drawing/2014/main" id="{E4A4A22F-0970-B22E-F0EB-54579B253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693" y="457200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sk-SK" dirty="0"/>
              <a:t>Priorita 5 – </a:t>
            </a:r>
            <a:r>
              <a:rPr lang="sk-SK" dirty="0">
                <a:solidFill>
                  <a:srgbClr val="7030A0"/>
                </a:solidFill>
              </a:rPr>
              <a:t>Podpora nezávislého života, inklúzie a neformálnych opatrovateľov</a:t>
            </a:r>
          </a:p>
        </p:txBody>
      </p:sp>
      <p:pic>
        <p:nvPicPr>
          <p:cNvPr id="8" name="Obrázok 7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BABAC504-E01A-D500-1F8D-77A43210726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905" y="0"/>
            <a:ext cx="1676803" cy="80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8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D5D4E75D-F2A2-6DE8-176F-6F2FAA894E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492875"/>
            <a:ext cx="2844800" cy="365125"/>
          </a:xfrm>
        </p:spPr>
        <p:txBody>
          <a:bodyPr anchor="b">
            <a:normAutofit/>
          </a:bodyPr>
          <a:lstStyle/>
          <a:p>
            <a:pPr rtl="0">
              <a:spcAft>
                <a:spcPts val="600"/>
              </a:spcAft>
            </a:pPr>
            <a:r>
              <a:rPr lang="sk-SK" noProof="0"/>
              <a:t>8.9. 2026</a:t>
            </a:r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332D8032-6618-CF5B-98D7-E37FD069C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416676"/>
            <a:ext cx="3860800" cy="365125"/>
          </a:xfrm>
        </p:spPr>
        <p:txBody>
          <a:bodyPr anchor="b">
            <a:normAutofit fontScale="92500" lnSpcReduction="20000"/>
          </a:bodyPr>
          <a:lstStyle/>
          <a:p>
            <a:pPr rtl="0">
              <a:spcAft>
                <a:spcPts val="600"/>
              </a:spcAft>
            </a:pPr>
            <a:r>
              <a:rPr lang="sk-SK" noProof="0"/>
              <a:t>Pracovný návrh strategickej časti KRSS BSK na obdobie rokov 2027 - 2034_MF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F4CC4EA0-679B-B731-7D77-5E5D4CC91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 anchor="b">
            <a:normAutofit/>
          </a:bodyPr>
          <a:lstStyle/>
          <a:p>
            <a:pPr rtl="0">
              <a:spcAft>
                <a:spcPts val="600"/>
              </a:spcAft>
            </a:pPr>
            <a:fld id="{401CF334-2D5C-4859-84A6-CA7E6E43FAEB}" type="slidenum">
              <a:rPr lang="sk-SK" noProof="0" smtClean="0"/>
              <a:pPr rtl="0">
                <a:spcAft>
                  <a:spcPts val="600"/>
                </a:spcAft>
              </a:pPr>
              <a:t>24</a:t>
            </a:fld>
            <a:endParaRPr lang="sk-SK" noProof="0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B1D06D9A-48A2-24E0-6330-ED307364A6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>
            <a:normAutofit/>
          </a:bodyPr>
          <a:lstStyle/>
          <a:p>
            <a:r>
              <a:rPr lang="sk-SK" b="1" dirty="0">
                <a:solidFill>
                  <a:schemeClr val="bg1"/>
                </a:solidFill>
              </a:rPr>
              <a:t>Ďakujem za pozornosť</a:t>
            </a:r>
          </a:p>
        </p:txBody>
      </p:sp>
      <p:pic>
        <p:nvPicPr>
          <p:cNvPr id="8" name="Zástupný objekt pre obsah 7" descr="Otáznik výplň plnou farbou">
            <a:extLst>
              <a:ext uri="{FF2B5EF4-FFF2-40B4-BE49-F238E27FC236}">
                <a16:creationId xmlns:a16="http://schemas.microsoft.com/office/drawing/2014/main" id="{8C88295F-19B6-4E8C-B6FE-0D54A3A5E14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1011" y="3405980"/>
            <a:ext cx="2526189" cy="2526189"/>
          </a:xfrm>
        </p:spPr>
      </p:pic>
      <p:pic>
        <p:nvPicPr>
          <p:cNvPr id="11" name="Grafický objekt 10" descr="Otáznik obrys">
            <a:extLst>
              <a:ext uri="{FF2B5EF4-FFF2-40B4-BE49-F238E27FC236}">
                <a16:creationId xmlns:a16="http://schemas.microsoft.com/office/drawing/2014/main" id="{6E04DDD3-10E8-BCF7-56AD-B727C8671B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800" y="1760220"/>
            <a:ext cx="2125980" cy="212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70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blona k strategickej casti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0399153_TF03460529_Win32" id="{FB496A31-CFE0-46AB-B9EB-39C3704523E7}" vid="{664B1DAD-5BB0-495C-AAC0-09F482AD00C2}"/>
    </a:ext>
  </a:extLst>
</a:theme>
</file>

<file path=ppt/theme/theme2.xml><?xml version="1.0" encoding="utf-8"?>
<a:theme xmlns:a="http://schemas.openxmlformats.org/drawingml/2006/main" name="Motív balíka Offic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856783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2012-09-20T10:48:20+00:00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1622871</Value>
    </PublishStatusLookup>
    <APAuthor xmlns="4873beb7-5857-4685-be1f-d57550cc96cc">
      <UserInfo>
        <DisplayName>REDMOND\v-luannv</DisplayName>
        <AccountId>92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 xsi:nil="true"/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false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TP103460417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79EEAAAD-F811-4325-83A2-D14EDE05FB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00AC149-8447-4BE5-88C7-DBE24EA73E8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D1C9B0-FE26-433B-8E1A-54CCDFA4EB1D}">
  <ds:schemaRefs>
    <ds:schemaRef ds:uri="4873beb7-5857-4685-be1f-d57550cc96cc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elements/1.1/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2054</TotalTime>
  <Words>2318</Words>
  <Application>Microsoft Office PowerPoint</Application>
  <PresentationFormat>Širokouhlá</PresentationFormat>
  <Paragraphs>285</Paragraphs>
  <Slides>24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24</vt:i4>
      </vt:variant>
    </vt:vector>
  </HeadingPairs>
  <TitlesOfParts>
    <vt:vector size="30" baseType="lpstr">
      <vt:lpstr>Arial</vt:lpstr>
      <vt:lpstr>Calibri</vt:lpstr>
      <vt:lpstr>Wingdings</vt:lpstr>
      <vt:lpstr>Wingdings 2</vt:lpstr>
      <vt:lpstr>Wingdings 3</vt:lpstr>
      <vt:lpstr>Sablona k strategickej casti</vt:lpstr>
      <vt:lpstr>Pracovné stretnutie PSK k návrhu strategickej časti KRSS</vt:lpstr>
      <vt:lpstr>Program stretnutia</vt:lpstr>
      <vt:lpstr>Od analytickej časti k strategickej časti</vt:lpstr>
      <vt:lpstr>Východiskové analytické podklady</vt:lpstr>
      <vt:lpstr>Na aké výzvy musí koncepcia reagovať ?</vt:lpstr>
      <vt:lpstr>Na aké výzvy musí koncepcia reagovať ?</vt:lpstr>
      <vt:lpstr>Zásadná zmena v strategickom prístupe</vt:lpstr>
      <vt:lpstr>Prečo prechádzame od cieľových skupín k témam?</vt:lpstr>
      <vt:lpstr>Prezentácia programu PowerPoint</vt:lpstr>
      <vt:lpstr>Prierezové princípy</vt:lpstr>
      <vt:lpstr>Prierezové princípy</vt:lpstr>
      <vt:lpstr>Kam chceme systém sociálnych služieb posúvať?</vt:lpstr>
      <vt:lpstr>Návrh strategickej architektúry</vt:lpstr>
      <vt:lpstr>Vízia ( návrh 1)</vt:lpstr>
      <vt:lpstr>Vízia ( návrh 2)</vt:lpstr>
      <vt:lpstr>Vízia ( návrh 3)</vt:lpstr>
      <vt:lpstr>Pracovný návrh strategickej časti na odbornú diskusiu</vt:lpstr>
      <vt:lpstr>Pracovný návrh strategickej časti na odbornú diskusiu</vt:lpstr>
      <vt:lpstr>Priorita 1 - Dostupné komunitné sociálne služby </vt:lpstr>
      <vt:lpstr>Priorita 2 – Integrovaná dlhodobá SZ starostlivosť </vt:lpstr>
      <vt:lpstr>Priorita 3 – Kvalita, personálny rozvoj a inovácie v SS</vt:lpstr>
      <vt:lpstr>Priorita 4 – EFEKTÍVNE RIADENIE A FINANCOVANIE SS</vt:lpstr>
      <vt:lpstr>Priorita 5 – Podpora nezávislého života, inklúzie a neformálnych opatrovateľov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Filipova</dc:creator>
  <cp:lastModifiedBy>Maria Filipova</cp:lastModifiedBy>
  <cp:revision>2</cp:revision>
  <cp:lastPrinted>2026-09-04T14:08:05Z</cp:lastPrinted>
  <dcterms:created xsi:type="dcterms:W3CDTF">2026-04-17T11:50:29Z</dcterms:created>
  <dcterms:modified xsi:type="dcterms:W3CDTF">2026-09-04T14:23:10Z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Order">
    <vt:r8>74064500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